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Override PartName="/ppt/slideLayouts/slideLayout408.xml" ContentType="application/vnd.openxmlformats-officedocument.presentationml.slideLayout+xml"/>
  <Override PartName="/ppt/slideLayouts/slideLayout455.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Layouts/slideLayout480.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411.xml" ContentType="application/vnd.openxmlformats-officedocument.presentationml.slideLayout+xml"/>
  <Override PartName="/ppt/slideLayouts/slideLayout509.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395.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512.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Layouts/slideLayout449.xml" ContentType="application/vnd.openxmlformats-officedocument.presentationml.slideLayout+xml"/>
  <Override PartName="/ppt/slideLayouts/slideLayout496.xml" ContentType="application/vnd.openxmlformats-officedocument.presentationml.slideLayout+xml"/>
  <Override PartName="/ppt/slideMasters/slideMaster27.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Layouts/slideLayout427.xml" ContentType="application/vnd.openxmlformats-officedocument.presentationml.slideLayout+xml"/>
  <Override PartName="/ppt/slideLayouts/slideLayout474.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theme/theme48.xml" ContentType="application/vnd.openxmlformats-officedocument.theme+xml"/>
  <Override PartName="/ppt/notesSlides/notesSlide35.xml" ContentType="application/vnd.openxmlformats-officedocument.presentationml.notes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452.xml" ContentType="application/vnd.openxmlformats-officedocument.presentationml.slideLayout+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430.xml" ContentType="application/vnd.openxmlformats-officedocument.presentationml.slideLayout+xml"/>
  <Override PartName="/ppt/slideLayouts/slideLayout528.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Layouts/slideLayout506.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392.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Layouts/slideLayout468.xml" ContentType="application/vnd.openxmlformats-officedocument.presentationml.slideLayout+xml"/>
  <Override PartName="/ppt/notesSlides/notesSlide29.xml" ContentType="application/vnd.openxmlformats-officedocument.presentationml.notesSlide+xml"/>
  <Override PartName="/ppt/slideMasters/slideMaster46.xml" ContentType="application/vnd.openxmlformats-officedocument.presentationml.slideMaster+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heme/themeOverride3.xml" ContentType="application/vnd.openxmlformats-officedocument.themeOverride+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493.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471.xml" ContentType="application/vnd.openxmlformats-officedocument.presentationml.slideLayout+xml"/>
  <Override PartName="/ppt/theme/theme45.xml" ContentType="application/vnd.openxmlformats-officedocument.theme+xml"/>
  <Override PartName="/ppt/notesSlides/notesSlide32.xml" ContentType="application/vnd.openxmlformats-officedocument.presentationml.notesSlide+xml"/>
  <Override PartName="/ppt/slideLayouts/slideLayout216.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Layouts/slideLayout402.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slideLayouts/slideLayout525.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Layouts/slideLayout418.xml" ContentType="application/vnd.openxmlformats-officedocument.presentationml.slideLayout+xml"/>
  <Override PartName="/ppt/theme/theme39.xml" ContentType="application/vnd.openxmlformats-officedocument.theme+xml"/>
  <Override PartName="/ppt/slideLayouts/slideLayout465.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notesSlides/notesSlide26.xml" ContentType="application/vnd.openxmlformats-officedocument.presentationml.notesSlide+xml"/>
  <Override PartName="/ppt/slideMasters/slideMaster43.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443.xml" ContentType="application/vnd.openxmlformats-officedocument.presentationml.slideLayout+xml"/>
  <Override PartName="/ppt/slideLayouts/slideLayout490.xml" ContentType="application/vnd.openxmlformats-officedocument.presentationml.slideLayou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Layouts/slideLayout421.xml" ContentType="application/vnd.openxmlformats-officedocument.presentationml.slideLayout+xml"/>
  <Override PartName="/ppt/theme/theme42.xml" ContentType="application/vnd.openxmlformats-officedocument.theme+xml"/>
  <Override PartName="/ppt/slideLayouts/slideLayout519.xml" ContentType="application/vnd.openxmlformats-officedocument.presentationml.slideLayout+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s/slide29.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459.xml" ContentType="application/vnd.openxmlformats-officedocument.presentationml.slideLayout+xml"/>
  <Override PartName="/ppt/slideLayouts/slideLayout522.xml" ContentType="application/vnd.openxmlformats-officedocument.presentationml.slideLayout+xml"/>
  <Override PartName="/ppt/slides/slide4.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Layouts/slideLayout500.xml" ContentType="application/vnd.openxmlformats-officedocument.presentationml.slideLayout+xml"/>
  <Override PartName="/ppt/slideMasters/slideMaster37.xml" ContentType="application/vnd.openxmlformats-officedocument.presentationml.slideMaster+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Layouts/slideLayout437.xml" ContentType="application/vnd.openxmlformats-officedocument.presentationml.slideLayout+xml"/>
  <Override PartName="/ppt/slideLayouts/slideLayout484.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Layouts/slideLayout415.xml" ContentType="application/vnd.openxmlformats-officedocument.presentationml.slideLayout+xml"/>
  <Override PartName="/ppt/slideLayouts/slideLayout462.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theme/theme36.xml" ContentType="application/vnd.openxmlformats-officedocument.theme+xml"/>
  <Override PartName="/ppt/slideLayouts/slideLayout399.xml" ContentType="application/vnd.openxmlformats-officedocument.presentationml.slideLayout+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theme/theme14.xml" ContentType="application/vnd.openxmlformats-officedocument.theme+xml"/>
  <Override PartName="/ppt/slideLayouts/slideLayout440.xml" ContentType="application/vnd.openxmlformats-officedocument.presentationml.slideLayout+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Layouts/slideLayout516.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s/slide48.xml" ContentType="application/vnd.openxmlformats-officedocument.presentationml.slide+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478.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slideLayouts/slideLayout456.xml" ContentType="application/vnd.openxmlformats-officedocument.presentationml.slideLayout+xml"/>
  <Override PartName="/ppt/notesSlides/notesSlide17.xml" ContentType="application/vnd.openxmlformats-officedocument.presentationml.notesSlide+xml"/>
  <Override PartName="/ppt/slideMasters/slideMaster34.xml" ContentType="application/vnd.openxmlformats-officedocument.presentationml.slideMaster+xml"/>
  <Override PartName="/ppt/slides/slide51.xml" ContentType="application/vnd.openxmlformats-officedocument.presentationml.slide+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434.xml" ContentType="application/vnd.openxmlformats-officedocument.presentationml.slideLayout+xml"/>
  <Override PartName="/ppt/slideLayouts/slideLayout481.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73.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349.xml" ContentType="application/vnd.openxmlformats-officedocument.presentationml.slideLayout+xml"/>
  <Override PartName="/ppt/theme/theme33.xml" ContentType="application/vnd.openxmlformats-officedocument.theme+xml"/>
  <Override PartName="/ppt/slideLayouts/slideLayout396.xml" ContentType="application/vnd.openxmlformats-officedocument.presentationml.slideLayout+xml"/>
  <Override PartName="/ppt/slideLayouts/slideLayout412.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slides/slide67.xml" ContentType="application/vnd.openxmlformats-officedocument.presentationml.slide+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slides/slide45.xml" ContentType="application/vnd.openxmlformats-officedocument.presentationml.slide+xml"/>
  <Override PartName="/ppt/theme/theme3.xml" ContentType="application/vnd.openxmlformats-officedocument.them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52.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slideLayouts/slideLayout330.xml" ContentType="application/vnd.openxmlformats-officedocument.presentationml.slideLayout+xml"/>
  <Override PartName="/ppt/slideLayouts/slideLayout428.xml" ContentType="application/vnd.openxmlformats-officedocument.presentationml.slideLayout+xml"/>
  <Override PartName="/ppt/slideLayouts/slideLayout475.xml" ContentType="application/vnd.openxmlformats-officedocument.presentationml.slideLayout+xml"/>
  <Override PartName="/ppt/theme/theme49.xml" ContentType="application/vnd.openxmlformats-officedocument.theme+xml"/>
  <Override PartName="/ppt/notesSlides/notesSlide36.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Layouts/slideLayout453.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529.xml" ContentType="application/vnd.openxmlformats-officedocument.presentationml.slideLayout+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368.xml" ContentType="application/vnd.openxmlformats-officedocument.presentationml.slideLayout+xml"/>
  <Override PartName="/ppt/slideLayouts/slideLayout431.xml" ContentType="application/vnd.openxmlformats-officedocument.presentationml.slideLayout+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slideLayouts/slideLayout201.xml" ContentType="application/vnd.openxmlformats-officedocument.presentationml.slideLayout+xml"/>
  <Override PartName="/ppt/theme/theme30.xml" ContentType="application/vnd.openxmlformats-officedocument.theme+xml"/>
  <Override PartName="/ppt/slideLayouts/slideLayout346.xml" ContentType="application/vnd.openxmlformats-officedocument.presentationml.slideLayout+xml"/>
  <Override PartName="/ppt/slideLayouts/slideLayout393.xml" ContentType="application/vnd.openxmlformats-officedocument.presentationml.slideLayout+xml"/>
  <Override PartName="/ppt/notesSlides/notesSlide5.xml" ContentType="application/vnd.openxmlformats-officedocument.presentationml.notes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71.xml" ContentType="application/vnd.openxmlformats-officedocument.presentationml.slideLayout+xml"/>
  <Override PartName="/ppt/slideLayouts/slideLayout469.xml" ContentType="application/vnd.openxmlformats-officedocument.presentationml.slideLayout+xml"/>
  <Override PartName="/ppt/slides/slide17.xml" ContentType="application/vnd.openxmlformats-officedocument.presentationml.slide+xml"/>
  <Override PartName="/ppt/slides/slide64.xml" ContentType="application/vnd.openxmlformats-officedocument.presentationml.slide+xml"/>
  <Override PartName="/ppt/slideLayouts/slideLayout116.xml" ContentType="application/vnd.openxmlformats-officedocument.presentationml.slideLayout+xml"/>
  <Override PartName="/ppt/slideLayouts/slideLayout163.xml" ContentType="application/vnd.openxmlformats-officedocument.presentationml.slideLayout+xml"/>
  <Override PartName="/ppt/slideLayouts/slideLayout510.xml" ContentType="application/vnd.openxmlformats-officedocument.presentationml.slideLayout+xml"/>
  <Override PartName="/ppt/slideMasters/slideMaster47.xml" ContentType="application/vnd.openxmlformats-officedocument.presentationml.slideMaster+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theme/themeOverride4.xml" ContentType="application/vnd.openxmlformats-officedocument.themeOverride+xml"/>
  <Override PartName="/ppt/slideLayouts/slideLayout302.xml" ContentType="application/vnd.openxmlformats-officedocument.presentationml.slideLayout+xml"/>
  <Override PartName="/ppt/slideLayouts/slideLayout447.xml" ContentType="application/vnd.openxmlformats-officedocument.presentationml.slideLayout+xml"/>
  <Override PartName="/ppt/slideLayouts/slideLayout494.xml" ContentType="application/vnd.openxmlformats-officedocument.presentationml.slideLayout+xml"/>
  <Override PartName="/ppt/slideMasters/slideMaster25.xml" ContentType="application/vnd.openxmlformats-officedocument.presentationml.slideMaster+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141.xml" ContentType="application/vnd.openxmlformats-officedocument.presentationml.slideLayout+xml"/>
  <Override PartName="/ppt/slideLayouts/slideLayout239.xml" ContentType="application/vnd.openxmlformats-officedocument.presentationml.slideLayout+xml"/>
  <Override PartName="/ppt/slideLayouts/slideLayout286.xml" ContentType="application/vnd.openxmlformats-officedocument.presentationml.slideLayout+xml"/>
  <Override PartName="/ppt/slideLayouts/slideLayout425.xml" ContentType="application/vnd.openxmlformats-officedocument.presentationml.slideLayout+xml"/>
  <Override PartName="/ppt/slideLayouts/slideLayout472.xml" ContentType="application/vnd.openxmlformats-officedocument.presentationml.slideLayout+xml"/>
  <Override PartName="/ppt/theme/theme46.xml" ContentType="application/vnd.openxmlformats-officedocument.theme+xml"/>
  <Override PartName="/ppt/slides/slide20.xml" ContentType="application/vnd.openxmlformats-officedocument.presentationml.slide+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notesSlides/notesSlide33.xml" ContentType="application/vnd.openxmlformats-officedocument.presentationml.notesSlide+xml"/>
  <Override PartName="/ppt/theme/theme24.xml" ContentType="application/vnd.openxmlformats-officedocument.theme+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slideLayouts/slideLayout450.xml" ContentType="application/vnd.openxmlformats-officedocument.presentationml.slideLayout+xml"/>
  <Override PartName="/ppt/notesSlides/notesSlide11.xml" ContentType="application/vnd.openxmlformats-officedocument.presentationml.notesSlide+xml"/>
  <Override PartName="/ppt/slideLayouts/slideLayout179.xml" ContentType="application/vnd.openxmlformats-officedocument.presentationml.slideLayout+xml"/>
  <Override PartName="/ppt/slideLayouts/slideLayout242.xml" ContentType="application/vnd.openxmlformats-officedocument.presentationml.slideLayout+xml"/>
  <Override PartName="/ppt/slideLayouts/slideLayout526.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Layouts/slideLayout499.xml" ContentType="application/vnd.openxmlformats-officedocument.presentationml.slideLayout+xml"/>
  <Override PartName="/ppt/slideLayouts/slideLayout504.xml" ContentType="application/vnd.openxmlformats-officedocument.presentationml.slideLayout+xml"/>
  <Override PartName="/ppt/slideLayouts/slideLayout515.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slideLayouts/slideLayout488.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Layouts/slideLayout466.xml" ContentType="application/vnd.openxmlformats-officedocument.presentationml.slideLayout+xml"/>
  <Override PartName="/ppt/notesSlides/notesSlide27.xml" ContentType="application/vnd.openxmlformats-officedocument.presentationml.notesSlide+xml"/>
  <Override PartName="/ppt/slideMasters/slideMaster44.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slideLayouts/slideLayout444.xml" ContentType="application/vnd.openxmlformats-officedocument.presentationml.slideLayout+xml"/>
  <Override PartName="/ppt/slideLayouts/slideLayout491.xml" ContentType="application/vnd.openxmlformats-officedocument.presentationml.slideLayout+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theme/theme43.xml" ContentType="application/vnd.openxmlformats-officedocument.theme+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400.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Layouts/slideLayout523.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slideMasters/slideMaster38.xml" ContentType="application/vnd.openxmlformats-officedocument.presentationml.slideMaster+xml"/>
  <Override PartName="/ppt/slides/slide33.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theme/theme37.xml" ContentType="application/vnd.openxmlformats-officedocument.theme+xml"/>
  <Override PartName="/ppt/slideLayouts/slideLayout416.xml" ContentType="application/vnd.openxmlformats-officedocument.presentationml.slideLayout+xml"/>
  <Override PartName="/ppt/slideLayouts/slideLayout463.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theme/theme40.xml" ContentType="application/vnd.openxmlformats-officedocument.theme+xml"/>
  <Override PartName="/ppt/slideLayouts/slideLayout517.xml" ContentType="application/vnd.openxmlformats-officedocument.presentationml.slideLayout+xml"/>
  <Override PartName="/ppt/slides/slide49.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79.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Layouts/slideLayout520.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notesSlides/notesSlide18.xml" ContentType="application/vnd.openxmlformats-officedocument.presentationml.notesSlide+xml"/>
  <Default Extension="wmf" ContentType="image/x-wmf"/>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482.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theme/theme34.xml" ContentType="application/vnd.openxmlformats-officedocument.theme+xml"/>
  <Override PartName="/ppt/slideLayouts/slideLayout397.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68.xml" ContentType="application/vnd.openxmlformats-officedocument.presentationml.slide+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Layouts/slideLayout514.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Layouts/slideLayout498.xml" ContentType="application/vnd.openxmlformats-officedocument.presentationml.slideLayout+xml"/>
  <Override PartName="/ppt/slideMasters/slideMaster29.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476.xml" ContentType="application/vnd.openxmlformats-officedocument.presentationml.slideLayout+xml"/>
  <Override PartName="/ppt/slides/slide24.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notesSlides/notesSlide15.xml" ContentType="application/vnd.openxmlformats-officedocument.presentationml.notesSlide+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Layouts/slideLayout508.xml" ContentType="application/vnd.openxmlformats-officedocument.presentationml.slideLayou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31.xml" ContentType="application/vnd.openxmlformats-officedocument.theme+xml"/>
  <Override PartName="/ppt/slideLayouts/slideLayout347.xml" ContentType="application/vnd.openxmlformats-officedocument.presentationml.slideLayout+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notesSlides/notesSlide6.xml" ContentType="application/vnd.openxmlformats-officedocument.presentationml.notes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Masters/slideMaster48.xml" ContentType="application/vnd.openxmlformats-officedocument.presentationml.slideMaster+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Layouts/slideLayout473.xml" ContentType="application/vnd.openxmlformats-officedocument.presentationml.slideLayout+xml"/>
  <Override PartName="/ppt/theme/theme47.xml" ContentType="application/vnd.openxmlformats-officedocument.theme+xml"/>
  <Override PartName="/ppt/notesSlides/notesSlide34.xml" ContentType="application/vnd.openxmlformats-officedocument.presentationml.notes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388.xml" ContentType="application/vnd.openxmlformats-officedocument.presentationml.slideLayout+xml"/>
  <Override PartName="/ppt/slideLayouts/slideLayout527.xml" ContentType="application/vnd.openxmlformats-officedocument.presentationml.slideLayout+xml"/>
  <Override PartName="/ppt/notesSlides/notesSlide12.xml" ContentType="application/vnd.openxmlformats-officedocument.presentationml.notesSlide+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Layouts/slideLayout505.xml" ContentType="application/vnd.openxmlformats-officedocument.presentationml.slideLayout+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Layouts/slideLayout489.xml" ContentType="application/vnd.openxmlformats-officedocument.presentationml.slideLayout+xml"/>
  <Override PartName="/ppt/slideLayouts/slideLayout530.xml" ContentType="application/vnd.openxmlformats-officedocument.presentationml.slideLayout+xml"/>
  <Override PartName="/ppt/notesSlides/notesSlide3.xml" ContentType="application/vnd.openxmlformats-officedocument.presentationml.notes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467.xml" ContentType="application/vnd.openxmlformats-officedocument.presentationml.slideLayout+xml"/>
  <Override PartName="/ppt/slides/slide15.xml" ContentType="application/vnd.openxmlformats-officedocument.presentationml.slide+xml"/>
  <Override PartName="/ppt/slides/slide62.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notesSlides/notesSlide28.xml" ContentType="application/vnd.openxmlformats-officedocument.presentationml.notesSlide+xml"/>
  <Override PartName="/ppt/slideMasters/slideMaster45.xml" ContentType="application/vnd.openxmlformats-officedocument.presentationml.slideMaster+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theme/themeOverride2.xml" ContentType="application/vnd.openxmlformats-officedocument.themeOverride+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Layouts/slideLayout492.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Layouts/slideLayout470.xml" ContentType="application/vnd.openxmlformats-officedocument.presentationml.slideLayout+xml"/>
  <Override PartName="/ppt/theme/theme44.xml" ContentType="application/vnd.openxmlformats-officedocument.theme+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31.xml" ContentType="application/vnd.openxmlformats-officedocument.presentationml.notesSlide+xml"/>
  <Default Extension="vml" ContentType="application/vnd.openxmlformats-officedocument.vmlDrawing"/>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524.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Layouts/slideLayout502.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341.xml" ContentType="application/vnd.openxmlformats-officedocument.presentationml.slideLayout+xml"/>
  <Override PartName="/ppt/slideLayouts/slideLayout439.xml" ContentType="application/vnd.openxmlformats-officedocument.presentationml.slideLayout+xml"/>
  <Override PartName="/ppt/slideLayouts/slideLayout486.xml" ContentType="application/vnd.openxmlformats-officedocument.presentationml.slideLayout+xml"/>
  <Override PartName="/ppt/slides/slide34.xml" ContentType="application/vnd.openxmlformats-officedocument.presentationml.slide+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Override PartName="/ppt/slideLayouts/slideLayout417.xml" ContentType="application/vnd.openxmlformats-officedocument.presentationml.slideLayout+xml"/>
  <Override PartName="/ppt/slideLayouts/slideLayout46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theme/theme38.xml" ContentType="application/vnd.openxmlformats-officedocument.theme+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442.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79.xml" ContentType="application/vnd.openxmlformats-officedocument.presentationml.slideLayout+xml"/>
  <Override PartName="/ppt/slideLayouts/slideLayout518.xml" ContentType="application/vnd.openxmlformats-officedocument.presentationml.slideLayout+xml"/>
  <Override PartName="/ppt/slideMasters/slideMaster20.xml" ContentType="application/vnd.openxmlformats-officedocument.presentationml.slideMaster+xml"/>
  <Override PartName="/ppt/theme/theme8.xml" ContentType="application/vnd.openxmlformats-officedocument.theme+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41.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slides/slide28.xml" ContentType="application/vnd.openxmlformats-officedocument.presentationml.slide+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Layouts/slideLayout335.xml" ContentType="application/vnd.openxmlformats-officedocument.presentationml.slideLayout+xml"/>
  <Override PartName="/ppt/slideLayouts/slideLayout382.xml" ContentType="application/vnd.openxmlformats-officedocument.presentationml.slideLayout+xml"/>
  <Override PartName="/ppt/slideLayouts/slideLayout521.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Default Extension="jpeg" ContentType="image/jpeg"/>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436.xml" ContentType="application/vnd.openxmlformats-officedocument.presentationml.slideLayout+xml"/>
  <Override PartName="/ppt/slideLayouts/slideLayout483.xml" ContentType="application/vnd.openxmlformats-officedocument.presentationml.slideLayout+xml"/>
  <Override PartName="/ppt/slideMasters/slideMaster36.xml" ContentType="application/vnd.openxmlformats-officedocument.presentationml.slideMaster+xml"/>
  <Override PartName="/ppt/slides/slide31.xml" ContentType="application/vnd.openxmlformats-officedocument.presentationml.slide+xml"/>
  <Override PartName="/ppt/slideLayouts/slideLayout52.xml" ContentType="application/vnd.openxmlformats-officedocument.presentationml.slideLayout+xml"/>
  <Override PartName="/ppt/slideLayouts/slideLayout228.xml" ContentType="application/vnd.openxmlformats-officedocument.presentationml.slideLayout+xml"/>
  <Override PartName="/ppt/slideLayouts/slideLayout275.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heme/theme35.xml" ContentType="application/vnd.openxmlformats-officedocument.theme+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notesSlides/notesSlide22.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slideLayouts/slideLayout398.xml" ContentType="application/vnd.openxmlformats-officedocument.presentationml.slideLayout+xml"/>
  <Override PartName="/ppt/theme/theme13.xml" ContentType="application/vnd.openxmlformats-officedocument.theme+xml"/>
  <Override PartName="/ppt/slideLayouts/slideLayout231.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97" r:id="rId1"/>
    <p:sldMasterId id="2147491483" r:id="rId2"/>
    <p:sldMasterId id="2147491495" r:id="rId3"/>
    <p:sldMasterId id="2147491507" r:id="rId4"/>
    <p:sldMasterId id="2147491519" r:id="rId5"/>
    <p:sldMasterId id="2147491531" r:id="rId6"/>
    <p:sldMasterId id="2147491543" r:id="rId7"/>
    <p:sldMasterId id="2147491555" r:id="rId8"/>
    <p:sldMasterId id="2147491591" r:id="rId9"/>
    <p:sldMasterId id="2147491603" r:id="rId10"/>
    <p:sldMasterId id="2147491615" r:id="rId11"/>
    <p:sldMasterId id="2147491627" r:id="rId12"/>
    <p:sldMasterId id="2147491651" r:id="rId13"/>
    <p:sldMasterId id="2147491663" r:id="rId14"/>
    <p:sldMasterId id="2147491675" r:id="rId15"/>
    <p:sldMasterId id="2147491687" r:id="rId16"/>
    <p:sldMasterId id="2147491699" r:id="rId17"/>
    <p:sldMasterId id="2147491711" r:id="rId18"/>
    <p:sldMasterId id="2147491735" r:id="rId19"/>
    <p:sldMasterId id="2147491747" r:id="rId20"/>
    <p:sldMasterId id="2147491759" r:id="rId21"/>
    <p:sldMasterId id="2147491771" r:id="rId22"/>
    <p:sldMasterId id="2147492598" r:id="rId23"/>
    <p:sldMasterId id="2147492610" r:id="rId24"/>
    <p:sldMasterId id="2147492622" r:id="rId25"/>
    <p:sldMasterId id="2147492634" r:id="rId26"/>
    <p:sldMasterId id="2147492646" r:id="rId27"/>
    <p:sldMasterId id="2147492670" r:id="rId28"/>
    <p:sldMasterId id="2147492706" r:id="rId29"/>
    <p:sldMasterId id="2147492757" r:id="rId30"/>
    <p:sldMasterId id="2147492769" r:id="rId31"/>
    <p:sldMasterId id="2147492781" r:id="rId32"/>
    <p:sldMasterId id="2147492805" r:id="rId33"/>
    <p:sldMasterId id="2147492817" r:id="rId34"/>
    <p:sldMasterId id="2147492829" r:id="rId35"/>
    <p:sldMasterId id="2147492841" r:id="rId36"/>
    <p:sldMasterId id="2147492853" r:id="rId37"/>
    <p:sldMasterId id="2147492865" r:id="rId38"/>
    <p:sldMasterId id="2147492877" r:id="rId39"/>
    <p:sldMasterId id="2147492889" r:id="rId40"/>
    <p:sldMasterId id="2147492901" r:id="rId41"/>
    <p:sldMasterId id="2147492913" r:id="rId42"/>
    <p:sldMasterId id="2147492925" r:id="rId43"/>
    <p:sldMasterId id="2147492937" r:id="rId44"/>
    <p:sldMasterId id="2147492949" r:id="rId45"/>
    <p:sldMasterId id="2147492961" r:id="rId46"/>
    <p:sldMasterId id="2147492973" r:id="rId47"/>
    <p:sldMasterId id="2147493059" r:id="rId48"/>
  </p:sldMasterIdLst>
  <p:notesMasterIdLst>
    <p:notesMasterId r:id="rId117"/>
  </p:notesMasterIdLst>
  <p:handoutMasterIdLst>
    <p:handoutMasterId r:id="rId118"/>
  </p:handoutMasterIdLst>
  <p:sldIdLst>
    <p:sldId id="819" r:id="rId49"/>
    <p:sldId id="875" r:id="rId50"/>
    <p:sldId id="878" r:id="rId51"/>
    <p:sldId id="879" r:id="rId52"/>
    <p:sldId id="880" r:id="rId53"/>
    <p:sldId id="881" r:id="rId54"/>
    <p:sldId id="882" r:id="rId55"/>
    <p:sldId id="885" r:id="rId56"/>
    <p:sldId id="963" r:id="rId57"/>
    <p:sldId id="886" r:id="rId58"/>
    <p:sldId id="887" r:id="rId59"/>
    <p:sldId id="888" r:id="rId60"/>
    <p:sldId id="890" r:id="rId61"/>
    <p:sldId id="891" r:id="rId62"/>
    <p:sldId id="892" r:id="rId63"/>
    <p:sldId id="893" r:id="rId64"/>
    <p:sldId id="912" r:id="rId65"/>
    <p:sldId id="910" r:id="rId66"/>
    <p:sldId id="911" r:id="rId67"/>
    <p:sldId id="894" r:id="rId68"/>
    <p:sldId id="895" r:id="rId69"/>
    <p:sldId id="896" r:id="rId70"/>
    <p:sldId id="898" r:id="rId71"/>
    <p:sldId id="914" r:id="rId72"/>
    <p:sldId id="915" r:id="rId73"/>
    <p:sldId id="913" r:id="rId74"/>
    <p:sldId id="899" r:id="rId75"/>
    <p:sldId id="900" r:id="rId76"/>
    <p:sldId id="901" r:id="rId77"/>
    <p:sldId id="902" r:id="rId78"/>
    <p:sldId id="903" r:id="rId79"/>
    <p:sldId id="904" r:id="rId80"/>
    <p:sldId id="905" r:id="rId81"/>
    <p:sldId id="906" r:id="rId82"/>
    <p:sldId id="917" r:id="rId83"/>
    <p:sldId id="918" r:id="rId84"/>
    <p:sldId id="919" r:id="rId85"/>
    <p:sldId id="920" r:id="rId86"/>
    <p:sldId id="921" r:id="rId87"/>
    <p:sldId id="925" r:id="rId88"/>
    <p:sldId id="933" r:id="rId89"/>
    <p:sldId id="934" r:id="rId90"/>
    <p:sldId id="935" r:id="rId91"/>
    <p:sldId id="971" r:id="rId92"/>
    <p:sldId id="972" r:id="rId93"/>
    <p:sldId id="973" r:id="rId94"/>
    <p:sldId id="974" r:id="rId95"/>
    <p:sldId id="941" r:id="rId96"/>
    <p:sldId id="942" r:id="rId97"/>
    <p:sldId id="943" r:id="rId98"/>
    <p:sldId id="944" r:id="rId99"/>
    <p:sldId id="945" r:id="rId100"/>
    <p:sldId id="946" r:id="rId101"/>
    <p:sldId id="947" r:id="rId102"/>
    <p:sldId id="948" r:id="rId103"/>
    <p:sldId id="949" r:id="rId104"/>
    <p:sldId id="950" r:id="rId105"/>
    <p:sldId id="951" r:id="rId106"/>
    <p:sldId id="952" r:id="rId107"/>
    <p:sldId id="953" r:id="rId108"/>
    <p:sldId id="954" r:id="rId109"/>
    <p:sldId id="955" r:id="rId110"/>
    <p:sldId id="956" r:id="rId111"/>
    <p:sldId id="957" r:id="rId112"/>
    <p:sldId id="958" r:id="rId113"/>
    <p:sldId id="959" r:id="rId114"/>
    <p:sldId id="960" r:id="rId115"/>
    <p:sldId id="916" r:id="rId1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FF"/>
    <a:srgbClr val="006600"/>
    <a:srgbClr val="996600"/>
    <a:srgbClr val="339933"/>
    <a:srgbClr val="FFFF00"/>
    <a:srgbClr val="666633"/>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notesMaster" Target="notesMasters/notesMaster1.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5.xml"/><Relationship Id="rId68" Type="http://schemas.openxmlformats.org/officeDocument/2006/relationships/slide" Target="slides/slide20.xml"/><Relationship Id="rId84" Type="http://schemas.openxmlformats.org/officeDocument/2006/relationships/slide" Target="slides/slide36.xml"/><Relationship Id="rId89" Type="http://schemas.openxmlformats.org/officeDocument/2006/relationships/slide" Target="slides/slide41.xml"/><Relationship Id="rId112" Type="http://schemas.openxmlformats.org/officeDocument/2006/relationships/slide" Target="slides/slide64.xml"/><Relationship Id="rId16" Type="http://schemas.openxmlformats.org/officeDocument/2006/relationships/slideMaster" Target="slideMasters/slideMaster16.xml"/><Relationship Id="rId107" Type="http://schemas.openxmlformats.org/officeDocument/2006/relationships/slide" Target="slides/slide5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5.xml"/><Relationship Id="rId58" Type="http://schemas.openxmlformats.org/officeDocument/2006/relationships/slide" Target="slides/slide10.xml"/><Relationship Id="rId74" Type="http://schemas.openxmlformats.org/officeDocument/2006/relationships/slide" Target="slides/slide26.xml"/><Relationship Id="rId79" Type="http://schemas.openxmlformats.org/officeDocument/2006/relationships/slide" Target="slides/slide31.xml"/><Relationship Id="rId102" Type="http://schemas.openxmlformats.org/officeDocument/2006/relationships/slide" Target="slides/slide54.xml"/><Relationship Id="rId5" Type="http://schemas.openxmlformats.org/officeDocument/2006/relationships/slideMaster" Target="slideMasters/slideMaster5.xml"/><Relationship Id="rId61" Type="http://schemas.openxmlformats.org/officeDocument/2006/relationships/slide" Target="slides/slide13.xml"/><Relationship Id="rId82" Type="http://schemas.openxmlformats.org/officeDocument/2006/relationships/slide" Target="slides/slide34.xml"/><Relationship Id="rId90" Type="http://schemas.openxmlformats.org/officeDocument/2006/relationships/slide" Target="slides/slide42.xml"/><Relationship Id="rId95" Type="http://schemas.openxmlformats.org/officeDocument/2006/relationships/slide" Target="slides/slide4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8.xml"/><Relationship Id="rId64" Type="http://schemas.openxmlformats.org/officeDocument/2006/relationships/slide" Target="slides/slide16.xml"/><Relationship Id="rId69" Type="http://schemas.openxmlformats.org/officeDocument/2006/relationships/slide" Target="slides/slide21.xml"/><Relationship Id="rId77" Type="http://schemas.openxmlformats.org/officeDocument/2006/relationships/slide" Target="slides/slide29.xml"/><Relationship Id="rId100" Type="http://schemas.openxmlformats.org/officeDocument/2006/relationships/slide" Target="slides/slide52.xml"/><Relationship Id="rId105" Type="http://schemas.openxmlformats.org/officeDocument/2006/relationships/slide" Target="slides/slide57.xml"/><Relationship Id="rId113" Type="http://schemas.openxmlformats.org/officeDocument/2006/relationships/slide" Target="slides/slide65.xml"/><Relationship Id="rId11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xml"/><Relationship Id="rId72" Type="http://schemas.openxmlformats.org/officeDocument/2006/relationships/slide" Target="slides/slide24.xml"/><Relationship Id="rId80" Type="http://schemas.openxmlformats.org/officeDocument/2006/relationships/slide" Target="slides/slide32.xml"/><Relationship Id="rId85" Type="http://schemas.openxmlformats.org/officeDocument/2006/relationships/slide" Target="slides/slide37.xml"/><Relationship Id="rId93" Type="http://schemas.openxmlformats.org/officeDocument/2006/relationships/slide" Target="slides/slide45.xml"/><Relationship Id="rId98" Type="http://schemas.openxmlformats.org/officeDocument/2006/relationships/slide" Target="slides/slide50.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1.xml"/><Relationship Id="rId67" Type="http://schemas.openxmlformats.org/officeDocument/2006/relationships/slide" Target="slides/slide19.xml"/><Relationship Id="rId103" Type="http://schemas.openxmlformats.org/officeDocument/2006/relationships/slide" Target="slides/slide55.xml"/><Relationship Id="rId108" Type="http://schemas.openxmlformats.org/officeDocument/2006/relationships/slide" Target="slides/slide60.xml"/><Relationship Id="rId116" Type="http://schemas.openxmlformats.org/officeDocument/2006/relationships/slide" Target="slides/slide6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6.xml"/><Relationship Id="rId62" Type="http://schemas.openxmlformats.org/officeDocument/2006/relationships/slide" Target="slides/slide14.xml"/><Relationship Id="rId70" Type="http://schemas.openxmlformats.org/officeDocument/2006/relationships/slide" Target="slides/slide22.xml"/><Relationship Id="rId75" Type="http://schemas.openxmlformats.org/officeDocument/2006/relationships/slide" Target="slides/slide27.xml"/><Relationship Id="rId83" Type="http://schemas.openxmlformats.org/officeDocument/2006/relationships/slide" Target="slides/slide35.xml"/><Relationship Id="rId88" Type="http://schemas.openxmlformats.org/officeDocument/2006/relationships/slide" Target="slides/slide40.xml"/><Relationship Id="rId91" Type="http://schemas.openxmlformats.org/officeDocument/2006/relationships/slide" Target="slides/slide43.xml"/><Relationship Id="rId96" Type="http://schemas.openxmlformats.org/officeDocument/2006/relationships/slide" Target="slides/slide48.xml"/><Relationship Id="rId111" Type="http://schemas.openxmlformats.org/officeDocument/2006/relationships/slide" Target="slides/slide6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xml"/><Relationship Id="rId57" Type="http://schemas.openxmlformats.org/officeDocument/2006/relationships/slide" Target="slides/slide9.xml"/><Relationship Id="rId106" Type="http://schemas.openxmlformats.org/officeDocument/2006/relationships/slide" Target="slides/slide58.xml"/><Relationship Id="rId114" Type="http://schemas.openxmlformats.org/officeDocument/2006/relationships/slide" Target="slides/slide66.xml"/><Relationship Id="rId119"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4.xml"/><Relationship Id="rId60" Type="http://schemas.openxmlformats.org/officeDocument/2006/relationships/slide" Target="slides/slide12.xml"/><Relationship Id="rId65" Type="http://schemas.openxmlformats.org/officeDocument/2006/relationships/slide" Target="slides/slide17.xml"/><Relationship Id="rId73" Type="http://schemas.openxmlformats.org/officeDocument/2006/relationships/slide" Target="slides/slide25.xml"/><Relationship Id="rId78" Type="http://schemas.openxmlformats.org/officeDocument/2006/relationships/slide" Target="slides/slide30.xml"/><Relationship Id="rId81" Type="http://schemas.openxmlformats.org/officeDocument/2006/relationships/slide" Target="slides/slide33.xml"/><Relationship Id="rId86" Type="http://schemas.openxmlformats.org/officeDocument/2006/relationships/slide" Target="slides/slide38.xml"/><Relationship Id="rId94" Type="http://schemas.openxmlformats.org/officeDocument/2006/relationships/slide" Target="slides/slide46.xml"/><Relationship Id="rId99" Type="http://schemas.openxmlformats.org/officeDocument/2006/relationships/slide" Target="slides/slide51.xml"/><Relationship Id="rId101" Type="http://schemas.openxmlformats.org/officeDocument/2006/relationships/slide" Target="slides/slide53.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1.xml"/><Relationship Id="rId34" Type="http://schemas.openxmlformats.org/officeDocument/2006/relationships/slideMaster" Target="slideMasters/slideMaster34.xml"/><Relationship Id="rId50" Type="http://schemas.openxmlformats.org/officeDocument/2006/relationships/slide" Target="slides/slide2.xml"/><Relationship Id="rId55" Type="http://schemas.openxmlformats.org/officeDocument/2006/relationships/slide" Target="slides/slide7.xml"/><Relationship Id="rId76" Type="http://schemas.openxmlformats.org/officeDocument/2006/relationships/slide" Target="slides/slide28.xml"/><Relationship Id="rId97" Type="http://schemas.openxmlformats.org/officeDocument/2006/relationships/slide" Target="slides/slide49.xml"/><Relationship Id="rId104" Type="http://schemas.openxmlformats.org/officeDocument/2006/relationships/slide" Target="slides/slide56.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23.xml"/><Relationship Id="rId92" Type="http://schemas.openxmlformats.org/officeDocument/2006/relationships/slide" Target="slides/slide4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8.xml"/><Relationship Id="rId87" Type="http://schemas.openxmlformats.org/officeDocument/2006/relationships/slide" Target="slides/slide39.xml"/><Relationship Id="rId110" Type="http://schemas.openxmlformats.org/officeDocument/2006/relationships/slide" Target="slides/slide62.xml"/><Relationship Id="rId115" Type="http://schemas.openxmlformats.org/officeDocument/2006/relationships/slide" Target="slides/slide6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3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5738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5738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5738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267FFA8-55BE-4944-9229-DF85C4A10A2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877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F634C88-BC9E-4C47-90A8-0C477A48559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a:miter lim="800000"/>
            <a:headEnd/>
            <a:tailEnd/>
          </a:ln>
        </p:spPr>
        <p:txBody>
          <a:bodyPr/>
          <a:lstStyle/>
          <a:p>
            <a:fld id="{2251568A-88CB-4CB9-8057-95E15B16CF0B}" type="slidenum">
              <a:rPr lang="en-US" altLang="en-US" smtClean="0">
                <a:solidFill>
                  <a:srgbClr val="000000"/>
                </a:solidFill>
              </a:rPr>
              <a:pPr/>
              <a:t>2</a:t>
            </a:fld>
            <a:endParaRPr lang="en-US" altLang="en-US" smtClean="0">
              <a:solidFill>
                <a:srgbClr val="000000"/>
              </a:solidFill>
            </a:endParaRPr>
          </a:p>
        </p:txBody>
      </p:sp>
      <p:sp>
        <p:nvSpPr>
          <p:cNvPr id="288771" name="Rectangle 2"/>
          <p:cNvSpPr>
            <a:spLocks noRot="1" noChangeArrowheads="1" noTextEdit="1"/>
          </p:cNvSpPr>
          <p:nvPr>
            <p:ph type="sldImg"/>
          </p:nvPr>
        </p:nvSpPr>
        <p:spPr>
          <a:ln/>
        </p:spPr>
      </p:sp>
      <p:sp>
        <p:nvSpPr>
          <p:cNvPr id="2887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a:ln>
            <a:miter lim="800000"/>
            <a:headEnd/>
            <a:tailEnd/>
          </a:ln>
        </p:spPr>
        <p:txBody>
          <a:bodyPr/>
          <a:lstStyle/>
          <a:p>
            <a:fld id="{5694841A-88F6-4E73-985A-FB793AF2BB58}" type="slidenum">
              <a:rPr lang="en-US" altLang="en-US" smtClean="0">
                <a:solidFill>
                  <a:srgbClr val="000000"/>
                </a:solidFill>
              </a:rPr>
              <a:pPr/>
              <a:t>14</a:t>
            </a:fld>
            <a:endParaRPr lang="en-US" altLang="en-US" smtClean="0">
              <a:solidFill>
                <a:srgbClr val="000000"/>
              </a:solidFill>
            </a:endParaRPr>
          </a:p>
        </p:txBody>
      </p:sp>
      <p:sp>
        <p:nvSpPr>
          <p:cNvPr id="2979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BDB08E9-73D9-4C47-A548-E4F1E2549AE9}" type="slidenum">
              <a:rPr lang="en-US" altLang="en-US" sz="1200">
                <a:solidFill>
                  <a:srgbClr val="000000"/>
                </a:solidFill>
              </a:rPr>
              <a:pPr algn="r"/>
              <a:t>14</a:t>
            </a:fld>
            <a:endParaRPr lang="en-US" altLang="en-US" sz="1200">
              <a:solidFill>
                <a:srgbClr val="000000"/>
              </a:solidFill>
            </a:endParaRPr>
          </a:p>
        </p:txBody>
      </p:sp>
      <p:sp>
        <p:nvSpPr>
          <p:cNvPr id="297988" name="Rectangle 2"/>
          <p:cNvSpPr>
            <a:spLocks noGrp="1" noRot="1" noChangeArrowheads="1" noTextEdit="1"/>
          </p:cNvSpPr>
          <p:nvPr>
            <p:ph type="sldImg"/>
          </p:nvPr>
        </p:nvSpPr>
        <p:spPr>
          <a:ln/>
        </p:spPr>
      </p:sp>
      <p:sp>
        <p:nvSpPr>
          <p:cNvPr id="29798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a:ln>
            <a:miter lim="800000"/>
            <a:headEnd/>
            <a:tailEnd/>
          </a:ln>
        </p:spPr>
        <p:txBody>
          <a:bodyPr/>
          <a:lstStyle/>
          <a:p>
            <a:fld id="{61419B1C-2F2E-4F46-A16C-FEDB7D04A459}" type="slidenum">
              <a:rPr lang="en-US" altLang="en-US" smtClean="0">
                <a:solidFill>
                  <a:srgbClr val="000000"/>
                </a:solidFill>
              </a:rPr>
              <a:pPr/>
              <a:t>15</a:t>
            </a:fld>
            <a:endParaRPr lang="en-US" altLang="en-US" smtClean="0">
              <a:solidFill>
                <a:srgbClr val="000000"/>
              </a:solidFill>
            </a:endParaRPr>
          </a:p>
        </p:txBody>
      </p:sp>
      <p:sp>
        <p:nvSpPr>
          <p:cNvPr id="2990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9744F10-07D0-440E-810A-D667CB525DA6}" type="slidenum">
              <a:rPr lang="en-US" altLang="en-US" sz="1200">
                <a:solidFill>
                  <a:srgbClr val="000000"/>
                </a:solidFill>
              </a:rPr>
              <a:pPr algn="r"/>
              <a:t>15</a:t>
            </a:fld>
            <a:endParaRPr lang="en-US" altLang="en-US" sz="1200">
              <a:solidFill>
                <a:srgbClr val="000000"/>
              </a:solidFill>
            </a:endParaRPr>
          </a:p>
        </p:txBody>
      </p:sp>
      <p:sp>
        <p:nvSpPr>
          <p:cNvPr id="299012" name="Rectangle 2"/>
          <p:cNvSpPr>
            <a:spLocks noGrp="1" noRot="1" noChangeArrowheads="1" noTextEdit="1"/>
          </p:cNvSpPr>
          <p:nvPr>
            <p:ph type="sldImg"/>
          </p:nvPr>
        </p:nvSpPr>
        <p:spPr>
          <a:ln/>
        </p:spPr>
      </p:sp>
      <p:sp>
        <p:nvSpPr>
          <p:cNvPr id="29901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a:ln>
            <a:miter lim="800000"/>
            <a:headEnd/>
            <a:tailEnd/>
          </a:ln>
        </p:spPr>
        <p:txBody>
          <a:bodyPr/>
          <a:lstStyle/>
          <a:p>
            <a:fld id="{22B1BDE9-6AFF-4685-B3A0-4C701868753D}" type="slidenum">
              <a:rPr lang="en-US" altLang="en-US" smtClean="0">
                <a:solidFill>
                  <a:srgbClr val="000000"/>
                </a:solidFill>
              </a:rPr>
              <a:pPr/>
              <a:t>16</a:t>
            </a:fld>
            <a:endParaRPr lang="en-US" altLang="en-US" smtClean="0">
              <a:solidFill>
                <a:srgbClr val="000000"/>
              </a:solidFill>
            </a:endParaRPr>
          </a:p>
        </p:txBody>
      </p:sp>
      <p:sp>
        <p:nvSpPr>
          <p:cNvPr id="3000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1782CE5-13B8-4A75-B79C-4F5ED9D31C08}" type="slidenum">
              <a:rPr lang="en-US" altLang="en-US" sz="1200">
                <a:solidFill>
                  <a:srgbClr val="000000"/>
                </a:solidFill>
              </a:rPr>
              <a:pPr algn="r"/>
              <a:t>16</a:t>
            </a:fld>
            <a:endParaRPr lang="en-US" altLang="en-US" sz="1200">
              <a:solidFill>
                <a:srgbClr val="000000"/>
              </a:solidFill>
            </a:endParaRPr>
          </a:p>
        </p:txBody>
      </p:sp>
      <p:sp>
        <p:nvSpPr>
          <p:cNvPr id="300036" name="Rectangle 2"/>
          <p:cNvSpPr>
            <a:spLocks noGrp="1" noRot="1" noChangeArrowheads="1" noTextEdit="1"/>
          </p:cNvSpPr>
          <p:nvPr>
            <p:ph type="sldImg"/>
          </p:nvPr>
        </p:nvSpPr>
        <p:spPr>
          <a:ln/>
        </p:spPr>
      </p:sp>
      <p:sp>
        <p:nvSpPr>
          <p:cNvPr id="30003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a:ln>
            <a:miter lim="800000"/>
            <a:headEnd/>
            <a:tailEnd/>
          </a:ln>
        </p:spPr>
        <p:txBody>
          <a:bodyPr/>
          <a:lstStyle/>
          <a:p>
            <a:fld id="{DCDCCCFE-7B4D-4A2F-AFD5-9A7B00E6CB7A}" type="slidenum">
              <a:rPr lang="en-US" altLang="en-US" smtClean="0">
                <a:solidFill>
                  <a:srgbClr val="000000"/>
                </a:solidFill>
              </a:rPr>
              <a:pPr/>
              <a:t>17</a:t>
            </a:fld>
            <a:endParaRPr lang="en-US" altLang="en-US" smtClean="0">
              <a:solidFill>
                <a:srgbClr val="000000"/>
              </a:solidFill>
            </a:endParaRPr>
          </a:p>
        </p:txBody>
      </p:sp>
      <p:sp>
        <p:nvSpPr>
          <p:cNvPr id="3010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36A04D2-08FB-4E91-A9AB-0884118213C9}" type="slidenum">
              <a:rPr lang="en-US" altLang="en-US" sz="1200">
                <a:solidFill>
                  <a:srgbClr val="000000"/>
                </a:solidFill>
              </a:rPr>
              <a:pPr algn="r"/>
              <a:t>17</a:t>
            </a:fld>
            <a:endParaRPr lang="en-US" altLang="en-US" sz="1200">
              <a:solidFill>
                <a:srgbClr val="000000"/>
              </a:solidFill>
            </a:endParaRPr>
          </a:p>
        </p:txBody>
      </p:sp>
      <p:sp>
        <p:nvSpPr>
          <p:cNvPr id="301060" name="Rectangle 2"/>
          <p:cNvSpPr>
            <a:spLocks noGrp="1" noRot="1" noChangeArrowheads="1" noTextEdit="1"/>
          </p:cNvSpPr>
          <p:nvPr>
            <p:ph type="sldImg"/>
          </p:nvPr>
        </p:nvSpPr>
        <p:spPr>
          <a:ln/>
        </p:spPr>
      </p:sp>
      <p:sp>
        <p:nvSpPr>
          <p:cNvPr id="30106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a:ln>
            <a:miter lim="800000"/>
            <a:headEnd/>
            <a:tailEnd/>
          </a:ln>
        </p:spPr>
        <p:txBody>
          <a:bodyPr/>
          <a:lstStyle/>
          <a:p>
            <a:fld id="{3620089E-32BC-45F0-9B65-58CC93E58552}" type="slidenum">
              <a:rPr lang="en-US" altLang="en-US" smtClean="0">
                <a:solidFill>
                  <a:srgbClr val="000000"/>
                </a:solidFill>
              </a:rPr>
              <a:pPr/>
              <a:t>18</a:t>
            </a:fld>
            <a:endParaRPr lang="en-US" altLang="en-US" smtClean="0">
              <a:solidFill>
                <a:srgbClr val="000000"/>
              </a:solidFill>
            </a:endParaRPr>
          </a:p>
        </p:txBody>
      </p:sp>
      <p:sp>
        <p:nvSpPr>
          <p:cNvPr id="3020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7EBB239-27B1-4392-88EC-3E208CC82CAE}" type="slidenum">
              <a:rPr lang="en-US" altLang="en-US" sz="1200">
                <a:solidFill>
                  <a:srgbClr val="000000"/>
                </a:solidFill>
              </a:rPr>
              <a:pPr algn="r"/>
              <a:t>18</a:t>
            </a:fld>
            <a:endParaRPr lang="en-US" altLang="en-US" sz="1200">
              <a:solidFill>
                <a:srgbClr val="000000"/>
              </a:solidFill>
            </a:endParaRPr>
          </a:p>
        </p:txBody>
      </p:sp>
      <p:sp>
        <p:nvSpPr>
          <p:cNvPr id="302084" name="Rectangle 2"/>
          <p:cNvSpPr>
            <a:spLocks noGrp="1" noRot="1" noChangeArrowheads="1" noTextEdit="1"/>
          </p:cNvSpPr>
          <p:nvPr>
            <p:ph type="sldImg"/>
          </p:nvPr>
        </p:nvSpPr>
        <p:spPr>
          <a:ln/>
        </p:spPr>
      </p:sp>
      <p:sp>
        <p:nvSpPr>
          <p:cNvPr id="30208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a:ln>
            <a:miter lim="800000"/>
            <a:headEnd/>
            <a:tailEnd/>
          </a:ln>
        </p:spPr>
        <p:txBody>
          <a:bodyPr/>
          <a:lstStyle/>
          <a:p>
            <a:fld id="{6549DA8B-63C1-4D56-AD6E-DF231100F1E8}" type="slidenum">
              <a:rPr lang="en-US" altLang="en-US" smtClean="0">
                <a:solidFill>
                  <a:srgbClr val="000000"/>
                </a:solidFill>
              </a:rPr>
              <a:pPr/>
              <a:t>19</a:t>
            </a:fld>
            <a:endParaRPr lang="en-US" altLang="en-US" smtClean="0">
              <a:solidFill>
                <a:srgbClr val="000000"/>
              </a:solidFill>
            </a:endParaRPr>
          </a:p>
        </p:txBody>
      </p:sp>
      <p:sp>
        <p:nvSpPr>
          <p:cNvPr id="3031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FAE585-DB69-4568-8B27-285BA895413D}" type="slidenum">
              <a:rPr lang="en-US" altLang="en-US" sz="1200">
                <a:solidFill>
                  <a:srgbClr val="000000"/>
                </a:solidFill>
              </a:rPr>
              <a:pPr algn="r"/>
              <a:t>19</a:t>
            </a:fld>
            <a:endParaRPr lang="en-US" altLang="en-US" sz="1200">
              <a:solidFill>
                <a:srgbClr val="000000"/>
              </a:solidFill>
            </a:endParaRPr>
          </a:p>
        </p:txBody>
      </p:sp>
      <p:sp>
        <p:nvSpPr>
          <p:cNvPr id="303108" name="Rectangle 2"/>
          <p:cNvSpPr>
            <a:spLocks noGrp="1" noRot="1" noChangeArrowheads="1" noTextEdit="1"/>
          </p:cNvSpPr>
          <p:nvPr>
            <p:ph type="sldImg"/>
          </p:nvPr>
        </p:nvSpPr>
        <p:spPr>
          <a:ln/>
        </p:spPr>
      </p:sp>
      <p:sp>
        <p:nvSpPr>
          <p:cNvPr id="30310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a:ln>
            <a:miter lim="800000"/>
            <a:headEnd/>
            <a:tailEnd/>
          </a:ln>
        </p:spPr>
        <p:txBody>
          <a:bodyPr/>
          <a:lstStyle/>
          <a:p>
            <a:fld id="{FA1BAC1D-65BD-4AB6-AE58-DA5BAA4A98B3}" type="slidenum">
              <a:rPr lang="en-US" altLang="en-US" smtClean="0">
                <a:solidFill>
                  <a:srgbClr val="000000"/>
                </a:solidFill>
              </a:rPr>
              <a:pPr/>
              <a:t>20</a:t>
            </a:fld>
            <a:endParaRPr lang="en-US" altLang="en-US" smtClean="0">
              <a:solidFill>
                <a:srgbClr val="000000"/>
              </a:solidFill>
            </a:endParaRPr>
          </a:p>
        </p:txBody>
      </p:sp>
      <p:sp>
        <p:nvSpPr>
          <p:cNvPr id="3041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B84D4EF-F60F-46B4-AFB6-AF3E769D0136}" type="slidenum">
              <a:rPr lang="en-US" altLang="en-US" sz="1200">
                <a:solidFill>
                  <a:srgbClr val="000000"/>
                </a:solidFill>
              </a:rPr>
              <a:pPr algn="r"/>
              <a:t>20</a:t>
            </a:fld>
            <a:endParaRPr lang="en-US" altLang="en-US" sz="1200">
              <a:solidFill>
                <a:srgbClr val="000000"/>
              </a:solidFill>
            </a:endParaRPr>
          </a:p>
        </p:txBody>
      </p:sp>
      <p:sp>
        <p:nvSpPr>
          <p:cNvPr id="304132" name="Rectangle 2"/>
          <p:cNvSpPr>
            <a:spLocks noGrp="1" noRot="1" noChangeArrowheads="1" noTextEdit="1"/>
          </p:cNvSpPr>
          <p:nvPr>
            <p:ph type="sldImg"/>
          </p:nvPr>
        </p:nvSpPr>
        <p:spPr>
          <a:ln/>
        </p:spPr>
      </p:sp>
      <p:sp>
        <p:nvSpPr>
          <p:cNvPr id="30413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a:ln>
            <a:miter lim="800000"/>
            <a:headEnd/>
            <a:tailEnd/>
          </a:ln>
        </p:spPr>
        <p:txBody>
          <a:bodyPr/>
          <a:lstStyle/>
          <a:p>
            <a:fld id="{C55CB0D6-734A-4245-A120-B073A698B3A4}" type="slidenum">
              <a:rPr lang="en-US" altLang="en-US" smtClean="0">
                <a:solidFill>
                  <a:srgbClr val="000000"/>
                </a:solidFill>
              </a:rPr>
              <a:pPr/>
              <a:t>23</a:t>
            </a:fld>
            <a:endParaRPr lang="en-US" altLang="en-US" smtClean="0">
              <a:solidFill>
                <a:srgbClr val="000000"/>
              </a:solidFill>
            </a:endParaRPr>
          </a:p>
        </p:txBody>
      </p:sp>
      <p:sp>
        <p:nvSpPr>
          <p:cNvPr id="3051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A9028EF-E968-44D7-B422-A0D331A90727}" type="slidenum">
              <a:rPr lang="en-US" altLang="en-US" sz="1200">
                <a:solidFill>
                  <a:srgbClr val="000000"/>
                </a:solidFill>
              </a:rPr>
              <a:pPr algn="r"/>
              <a:t>23</a:t>
            </a:fld>
            <a:endParaRPr lang="en-US" altLang="en-US" sz="1200">
              <a:solidFill>
                <a:srgbClr val="000000"/>
              </a:solidFill>
            </a:endParaRPr>
          </a:p>
        </p:txBody>
      </p:sp>
      <p:sp>
        <p:nvSpPr>
          <p:cNvPr id="305156" name="Rectangle 2"/>
          <p:cNvSpPr>
            <a:spLocks noGrp="1" noRot="1" noChangeArrowheads="1" noTextEdit="1"/>
          </p:cNvSpPr>
          <p:nvPr>
            <p:ph type="sldImg"/>
          </p:nvPr>
        </p:nvSpPr>
        <p:spPr>
          <a:ln/>
        </p:spPr>
      </p:sp>
      <p:sp>
        <p:nvSpPr>
          <p:cNvPr id="30515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a:ln>
            <a:miter lim="800000"/>
            <a:headEnd/>
            <a:tailEnd/>
          </a:ln>
        </p:spPr>
        <p:txBody>
          <a:bodyPr/>
          <a:lstStyle/>
          <a:p>
            <a:fld id="{6DE5500E-860F-49FD-8331-CE16587E9CB9}" type="slidenum">
              <a:rPr lang="en-US" altLang="en-US" smtClean="0">
                <a:solidFill>
                  <a:srgbClr val="000000"/>
                </a:solidFill>
              </a:rPr>
              <a:pPr/>
              <a:t>24</a:t>
            </a:fld>
            <a:endParaRPr lang="en-US" altLang="en-US" smtClean="0">
              <a:solidFill>
                <a:srgbClr val="000000"/>
              </a:solidFill>
            </a:endParaRPr>
          </a:p>
        </p:txBody>
      </p:sp>
      <p:sp>
        <p:nvSpPr>
          <p:cNvPr id="3061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E4D0473-FB14-48E9-BE38-CECBA02DD594}" type="slidenum">
              <a:rPr lang="en-US" altLang="en-US" sz="1200">
                <a:solidFill>
                  <a:srgbClr val="000000"/>
                </a:solidFill>
              </a:rPr>
              <a:pPr algn="r"/>
              <a:t>24</a:t>
            </a:fld>
            <a:endParaRPr lang="en-US" altLang="en-US" sz="1200">
              <a:solidFill>
                <a:srgbClr val="000000"/>
              </a:solidFill>
            </a:endParaRPr>
          </a:p>
        </p:txBody>
      </p:sp>
      <p:sp>
        <p:nvSpPr>
          <p:cNvPr id="306180" name="Rectangle 2"/>
          <p:cNvSpPr>
            <a:spLocks noGrp="1" noRot="1" noChangeArrowheads="1" noTextEdit="1"/>
          </p:cNvSpPr>
          <p:nvPr>
            <p:ph type="sldImg"/>
          </p:nvPr>
        </p:nvSpPr>
        <p:spPr>
          <a:ln/>
        </p:spPr>
      </p:sp>
      <p:sp>
        <p:nvSpPr>
          <p:cNvPr id="30618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a:ln>
            <a:miter lim="800000"/>
            <a:headEnd/>
            <a:tailEnd/>
          </a:ln>
        </p:spPr>
        <p:txBody>
          <a:bodyPr/>
          <a:lstStyle/>
          <a:p>
            <a:fld id="{A024D42E-3E19-42C1-A8FD-2487D04614CE}" type="slidenum">
              <a:rPr lang="en-US" altLang="en-US" smtClean="0">
                <a:solidFill>
                  <a:srgbClr val="000000"/>
                </a:solidFill>
              </a:rPr>
              <a:pPr/>
              <a:t>25</a:t>
            </a:fld>
            <a:endParaRPr lang="en-US" altLang="en-US" smtClean="0">
              <a:solidFill>
                <a:srgbClr val="000000"/>
              </a:solidFill>
            </a:endParaRPr>
          </a:p>
        </p:txBody>
      </p:sp>
      <p:sp>
        <p:nvSpPr>
          <p:cNvPr id="3072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A6DDB71-A683-4B54-809B-1C80BF48393F}" type="slidenum">
              <a:rPr lang="en-US" altLang="en-US" sz="1200">
                <a:solidFill>
                  <a:srgbClr val="000000"/>
                </a:solidFill>
              </a:rPr>
              <a:pPr algn="r"/>
              <a:t>25</a:t>
            </a:fld>
            <a:endParaRPr lang="en-US" altLang="en-US" sz="1200">
              <a:solidFill>
                <a:srgbClr val="000000"/>
              </a:solidFill>
            </a:endParaRPr>
          </a:p>
        </p:txBody>
      </p:sp>
      <p:sp>
        <p:nvSpPr>
          <p:cNvPr id="307204" name="Rectangle 2"/>
          <p:cNvSpPr>
            <a:spLocks noGrp="1" noRot="1" noChangeArrowheads="1" noTextEdit="1"/>
          </p:cNvSpPr>
          <p:nvPr>
            <p:ph type="sldImg"/>
          </p:nvPr>
        </p:nvSpPr>
        <p:spPr>
          <a:ln/>
        </p:spPr>
      </p:sp>
      <p:sp>
        <p:nvSpPr>
          <p:cNvPr id="30720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miter lim="800000"/>
            <a:headEnd/>
            <a:tailEnd/>
          </a:ln>
        </p:spPr>
        <p:txBody>
          <a:bodyPr/>
          <a:lstStyle/>
          <a:p>
            <a:fld id="{0369D34A-4D9C-4F1F-B2E7-A7FEAFF0E29F}" type="slidenum">
              <a:rPr lang="en-US" altLang="en-US" smtClean="0">
                <a:solidFill>
                  <a:srgbClr val="000000"/>
                </a:solidFill>
              </a:rPr>
              <a:pPr/>
              <a:t>3</a:t>
            </a:fld>
            <a:endParaRPr lang="en-US" altLang="en-US" smtClean="0">
              <a:solidFill>
                <a:srgbClr val="000000"/>
              </a:solidFill>
            </a:endParaRPr>
          </a:p>
        </p:txBody>
      </p:sp>
      <p:sp>
        <p:nvSpPr>
          <p:cNvPr id="2897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F6A3BF8-6391-4499-A1F5-79A52DB929EB}" type="slidenum">
              <a:rPr lang="en-US" altLang="en-US" sz="1200">
                <a:solidFill>
                  <a:srgbClr val="000000"/>
                </a:solidFill>
              </a:rPr>
              <a:pPr algn="r"/>
              <a:t>3</a:t>
            </a:fld>
            <a:endParaRPr lang="en-US" altLang="en-US" sz="1200">
              <a:solidFill>
                <a:srgbClr val="000000"/>
              </a:solidFill>
            </a:endParaRPr>
          </a:p>
        </p:txBody>
      </p:sp>
      <p:sp>
        <p:nvSpPr>
          <p:cNvPr id="289796" name="Rectangle 2"/>
          <p:cNvSpPr>
            <a:spLocks noGrp="1" noRot="1" noChangeArrowheads="1" noTextEdit="1"/>
          </p:cNvSpPr>
          <p:nvPr>
            <p:ph type="sldImg"/>
          </p:nvPr>
        </p:nvSpPr>
        <p:spPr>
          <a:ln/>
        </p:spPr>
      </p:sp>
      <p:sp>
        <p:nvSpPr>
          <p:cNvPr id="28979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a:ln>
            <a:miter lim="800000"/>
            <a:headEnd/>
            <a:tailEnd/>
          </a:ln>
        </p:spPr>
        <p:txBody>
          <a:bodyPr/>
          <a:lstStyle/>
          <a:p>
            <a:fld id="{56F05147-74E5-4733-8D01-368F992C753B}" type="slidenum">
              <a:rPr lang="en-US" altLang="en-US" smtClean="0">
                <a:solidFill>
                  <a:srgbClr val="000000"/>
                </a:solidFill>
              </a:rPr>
              <a:pPr/>
              <a:t>26</a:t>
            </a:fld>
            <a:endParaRPr lang="en-US" altLang="en-US" smtClean="0">
              <a:solidFill>
                <a:srgbClr val="000000"/>
              </a:solidFill>
            </a:endParaRPr>
          </a:p>
        </p:txBody>
      </p:sp>
      <p:sp>
        <p:nvSpPr>
          <p:cNvPr id="3082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D254C8F-6460-4B41-8385-7730AA5263F6}" type="slidenum">
              <a:rPr lang="en-US" altLang="en-US" sz="1200">
                <a:solidFill>
                  <a:srgbClr val="000000"/>
                </a:solidFill>
              </a:rPr>
              <a:pPr algn="r"/>
              <a:t>26</a:t>
            </a:fld>
            <a:endParaRPr lang="en-US" altLang="en-US" sz="1200">
              <a:solidFill>
                <a:srgbClr val="000000"/>
              </a:solidFill>
            </a:endParaRPr>
          </a:p>
        </p:txBody>
      </p:sp>
      <p:sp>
        <p:nvSpPr>
          <p:cNvPr id="308228" name="Rectangle 2"/>
          <p:cNvSpPr>
            <a:spLocks noGrp="1" noRot="1" noChangeArrowheads="1" noTextEdit="1"/>
          </p:cNvSpPr>
          <p:nvPr>
            <p:ph type="sldImg"/>
          </p:nvPr>
        </p:nvSpPr>
        <p:spPr>
          <a:ln/>
        </p:spPr>
      </p:sp>
      <p:sp>
        <p:nvSpPr>
          <p:cNvPr id="30822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a:ln>
            <a:miter lim="800000"/>
            <a:headEnd/>
            <a:tailEnd/>
          </a:ln>
        </p:spPr>
        <p:txBody>
          <a:bodyPr/>
          <a:lstStyle/>
          <a:p>
            <a:fld id="{CDB075B0-2399-4EC8-819F-F53E476AB75B}" type="slidenum">
              <a:rPr lang="en-US" altLang="en-US" smtClean="0">
                <a:solidFill>
                  <a:srgbClr val="000000"/>
                </a:solidFill>
              </a:rPr>
              <a:pPr/>
              <a:t>27</a:t>
            </a:fld>
            <a:endParaRPr lang="en-US" altLang="en-US" smtClean="0">
              <a:solidFill>
                <a:srgbClr val="000000"/>
              </a:solidFill>
            </a:endParaRPr>
          </a:p>
        </p:txBody>
      </p:sp>
      <p:sp>
        <p:nvSpPr>
          <p:cNvPr id="3092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3841C2C-ABC4-41AB-858D-E830E618B6BF}" type="slidenum">
              <a:rPr lang="en-US" altLang="en-US" sz="1200">
                <a:solidFill>
                  <a:srgbClr val="000000"/>
                </a:solidFill>
              </a:rPr>
              <a:pPr algn="r"/>
              <a:t>27</a:t>
            </a:fld>
            <a:endParaRPr lang="en-US" altLang="en-US" sz="1200">
              <a:solidFill>
                <a:srgbClr val="000000"/>
              </a:solidFill>
            </a:endParaRPr>
          </a:p>
        </p:txBody>
      </p:sp>
      <p:sp>
        <p:nvSpPr>
          <p:cNvPr id="309252" name="Rectangle 2"/>
          <p:cNvSpPr>
            <a:spLocks noGrp="1" noRot="1" noChangeArrowheads="1" noTextEdit="1"/>
          </p:cNvSpPr>
          <p:nvPr>
            <p:ph type="sldImg"/>
          </p:nvPr>
        </p:nvSpPr>
        <p:spPr>
          <a:ln/>
        </p:spPr>
      </p:sp>
      <p:sp>
        <p:nvSpPr>
          <p:cNvPr id="30925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a:ln>
            <a:miter lim="800000"/>
            <a:headEnd/>
            <a:tailEnd/>
          </a:ln>
        </p:spPr>
        <p:txBody>
          <a:bodyPr/>
          <a:lstStyle/>
          <a:p>
            <a:fld id="{25C9A52B-0D72-4B78-8B2D-41A4F54A83CC}" type="slidenum">
              <a:rPr lang="en-US" altLang="en-US" smtClean="0">
                <a:solidFill>
                  <a:srgbClr val="000000"/>
                </a:solidFill>
              </a:rPr>
              <a:pPr/>
              <a:t>28</a:t>
            </a:fld>
            <a:endParaRPr lang="en-US" altLang="en-US" smtClean="0">
              <a:solidFill>
                <a:srgbClr val="000000"/>
              </a:solidFill>
            </a:endParaRPr>
          </a:p>
        </p:txBody>
      </p:sp>
      <p:sp>
        <p:nvSpPr>
          <p:cNvPr id="3102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42421EC-0FC5-48A3-9013-6754E55037C6}" type="slidenum">
              <a:rPr lang="en-US" altLang="en-US" sz="1200">
                <a:solidFill>
                  <a:srgbClr val="000000"/>
                </a:solidFill>
              </a:rPr>
              <a:pPr algn="r"/>
              <a:t>28</a:t>
            </a:fld>
            <a:endParaRPr lang="en-US" altLang="en-US" sz="1200">
              <a:solidFill>
                <a:srgbClr val="000000"/>
              </a:solidFill>
            </a:endParaRPr>
          </a:p>
        </p:txBody>
      </p:sp>
      <p:sp>
        <p:nvSpPr>
          <p:cNvPr id="310276" name="Rectangle 2"/>
          <p:cNvSpPr>
            <a:spLocks noGrp="1" noRot="1" noChangeArrowheads="1" noTextEdit="1"/>
          </p:cNvSpPr>
          <p:nvPr>
            <p:ph type="sldImg"/>
          </p:nvPr>
        </p:nvSpPr>
        <p:spPr>
          <a:ln/>
        </p:spPr>
      </p:sp>
      <p:sp>
        <p:nvSpPr>
          <p:cNvPr id="31027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a:ln>
            <a:miter lim="800000"/>
            <a:headEnd/>
            <a:tailEnd/>
          </a:ln>
        </p:spPr>
        <p:txBody>
          <a:bodyPr/>
          <a:lstStyle/>
          <a:p>
            <a:fld id="{CF1D9D60-A3C3-4F7C-9894-B19D3982C2F5}" type="slidenum">
              <a:rPr lang="en-US" altLang="en-US" smtClean="0">
                <a:solidFill>
                  <a:srgbClr val="000000"/>
                </a:solidFill>
              </a:rPr>
              <a:pPr/>
              <a:t>29</a:t>
            </a:fld>
            <a:endParaRPr lang="en-US" altLang="en-US" smtClean="0">
              <a:solidFill>
                <a:srgbClr val="000000"/>
              </a:solidFill>
            </a:endParaRPr>
          </a:p>
        </p:txBody>
      </p:sp>
      <p:sp>
        <p:nvSpPr>
          <p:cNvPr id="311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ED53E19-62C2-46E7-85C9-1137DDFE3E8A}" type="slidenum">
              <a:rPr lang="en-US" altLang="en-US" sz="1200">
                <a:solidFill>
                  <a:srgbClr val="000000"/>
                </a:solidFill>
              </a:rPr>
              <a:pPr algn="r"/>
              <a:t>29</a:t>
            </a:fld>
            <a:endParaRPr lang="en-US" altLang="en-US" sz="1200">
              <a:solidFill>
                <a:srgbClr val="000000"/>
              </a:solidFill>
            </a:endParaRPr>
          </a:p>
        </p:txBody>
      </p:sp>
      <p:sp>
        <p:nvSpPr>
          <p:cNvPr id="311300" name="Rectangle 2"/>
          <p:cNvSpPr>
            <a:spLocks noGrp="1" noRot="1" noChangeArrowheads="1" noTextEdit="1"/>
          </p:cNvSpPr>
          <p:nvPr>
            <p:ph type="sldImg"/>
          </p:nvPr>
        </p:nvSpPr>
        <p:spPr>
          <a:ln/>
        </p:spPr>
      </p:sp>
      <p:sp>
        <p:nvSpPr>
          <p:cNvPr id="31130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a:ln>
            <a:miter lim="800000"/>
            <a:headEnd/>
            <a:tailEnd/>
          </a:ln>
        </p:spPr>
        <p:txBody>
          <a:bodyPr/>
          <a:lstStyle/>
          <a:p>
            <a:fld id="{550B4118-6F8E-41E8-BD18-7E9769D3AC9A}" type="slidenum">
              <a:rPr lang="en-US" altLang="en-US" smtClean="0">
                <a:solidFill>
                  <a:srgbClr val="000000"/>
                </a:solidFill>
              </a:rPr>
              <a:pPr/>
              <a:t>30</a:t>
            </a:fld>
            <a:endParaRPr lang="en-US" altLang="en-US" smtClean="0">
              <a:solidFill>
                <a:srgbClr val="000000"/>
              </a:solidFill>
            </a:endParaRPr>
          </a:p>
        </p:txBody>
      </p:sp>
      <p:sp>
        <p:nvSpPr>
          <p:cNvPr id="3123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9BFC87B-A683-4D11-9F25-96A9222B2D1F}" type="slidenum">
              <a:rPr lang="en-US" altLang="en-US" sz="1200">
                <a:solidFill>
                  <a:srgbClr val="000000"/>
                </a:solidFill>
              </a:rPr>
              <a:pPr algn="r"/>
              <a:t>30</a:t>
            </a:fld>
            <a:endParaRPr lang="en-US" altLang="en-US" sz="1200">
              <a:solidFill>
                <a:srgbClr val="000000"/>
              </a:solidFill>
            </a:endParaRPr>
          </a:p>
        </p:txBody>
      </p:sp>
      <p:sp>
        <p:nvSpPr>
          <p:cNvPr id="312324" name="Rectangle 2"/>
          <p:cNvSpPr>
            <a:spLocks noGrp="1" noRot="1" noChangeArrowheads="1" noTextEdit="1"/>
          </p:cNvSpPr>
          <p:nvPr>
            <p:ph type="sldImg"/>
          </p:nvPr>
        </p:nvSpPr>
        <p:spPr>
          <a:ln/>
        </p:spPr>
      </p:sp>
      <p:sp>
        <p:nvSpPr>
          <p:cNvPr id="31232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a:ln>
            <a:miter lim="800000"/>
            <a:headEnd/>
            <a:tailEnd/>
          </a:ln>
        </p:spPr>
        <p:txBody>
          <a:bodyPr/>
          <a:lstStyle/>
          <a:p>
            <a:fld id="{CEE4FAFF-9B52-4148-ACCE-61BE7FAE1314}" type="slidenum">
              <a:rPr lang="en-US" altLang="en-US" smtClean="0">
                <a:solidFill>
                  <a:srgbClr val="000000"/>
                </a:solidFill>
              </a:rPr>
              <a:pPr/>
              <a:t>31</a:t>
            </a:fld>
            <a:endParaRPr lang="en-US" altLang="en-US" smtClean="0">
              <a:solidFill>
                <a:srgbClr val="000000"/>
              </a:solidFill>
            </a:endParaRPr>
          </a:p>
        </p:txBody>
      </p:sp>
      <p:sp>
        <p:nvSpPr>
          <p:cNvPr id="313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01FDA73-5055-467C-8467-881929F93B44}" type="slidenum">
              <a:rPr lang="en-US" altLang="en-US" sz="1200">
                <a:solidFill>
                  <a:srgbClr val="000000"/>
                </a:solidFill>
              </a:rPr>
              <a:pPr algn="r"/>
              <a:t>31</a:t>
            </a:fld>
            <a:endParaRPr lang="en-US" altLang="en-US" sz="1200">
              <a:solidFill>
                <a:srgbClr val="000000"/>
              </a:solidFill>
            </a:endParaRPr>
          </a:p>
        </p:txBody>
      </p:sp>
      <p:sp>
        <p:nvSpPr>
          <p:cNvPr id="313348" name="Rectangle 2"/>
          <p:cNvSpPr>
            <a:spLocks noGrp="1" noRot="1" noChangeArrowheads="1" noTextEdit="1"/>
          </p:cNvSpPr>
          <p:nvPr>
            <p:ph type="sldImg"/>
          </p:nvPr>
        </p:nvSpPr>
        <p:spPr>
          <a:ln/>
        </p:spPr>
      </p:sp>
      <p:sp>
        <p:nvSpPr>
          <p:cNvPr id="31334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a:ln>
            <a:miter lim="800000"/>
            <a:headEnd/>
            <a:tailEnd/>
          </a:ln>
        </p:spPr>
        <p:txBody>
          <a:bodyPr/>
          <a:lstStyle/>
          <a:p>
            <a:fld id="{833A759A-4106-4FAB-B5F8-14A9EC2D99BE}" type="slidenum">
              <a:rPr lang="en-US" altLang="en-US" smtClean="0">
                <a:solidFill>
                  <a:srgbClr val="000000"/>
                </a:solidFill>
              </a:rPr>
              <a:pPr/>
              <a:t>32</a:t>
            </a:fld>
            <a:endParaRPr lang="en-US" altLang="en-US" smtClean="0">
              <a:solidFill>
                <a:srgbClr val="000000"/>
              </a:solidFill>
            </a:endParaRPr>
          </a:p>
        </p:txBody>
      </p:sp>
      <p:sp>
        <p:nvSpPr>
          <p:cNvPr id="314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ED22BFA-57C3-4196-94BC-147013FACC86}" type="slidenum">
              <a:rPr lang="en-US" altLang="en-US" sz="1200">
                <a:solidFill>
                  <a:srgbClr val="000000"/>
                </a:solidFill>
              </a:rPr>
              <a:pPr algn="r"/>
              <a:t>32</a:t>
            </a:fld>
            <a:endParaRPr lang="en-US" altLang="en-US" sz="1200">
              <a:solidFill>
                <a:srgbClr val="000000"/>
              </a:solidFill>
            </a:endParaRPr>
          </a:p>
        </p:txBody>
      </p:sp>
      <p:sp>
        <p:nvSpPr>
          <p:cNvPr id="314372" name="Rectangle 2"/>
          <p:cNvSpPr>
            <a:spLocks noGrp="1" noRot="1" noChangeArrowheads="1" noTextEdit="1"/>
          </p:cNvSpPr>
          <p:nvPr>
            <p:ph type="sldImg"/>
          </p:nvPr>
        </p:nvSpPr>
        <p:spPr>
          <a:ln/>
        </p:spPr>
      </p:sp>
      <p:sp>
        <p:nvSpPr>
          <p:cNvPr id="31437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a:ln>
            <a:miter lim="800000"/>
            <a:headEnd/>
            <a:tailEnd/>
          </a:ln>
        </p:spPr>
        <p:txBody>
          <a:bodyPr/>
          <a:lstStyle/>
          <a:p>
            <a:fld id="{F1348C9C-5096-4FAF-AF0C-FF93CAB8896E}" type="slidenum">
              <a:rPr lang="en-US" altLang="en-US" smtClean="0">
                <a:solidFill>
                  <a:srgbClr val="000000"/>
                </a:solidFill>
              </a:rPr>
              <a:pPr/>
              <a:t>35</a:t>
            </a:fld>
            <a:endParaRPr lang="en-US" altLang="en-US" smtClean="0">
              <a:solidFill>
                <a:srgbClr val="000000"/>
              </a:solidFill>
            </a:endParaRPr>
          </a:p>
        </p:txBody>
      </p:sp>
      <p:sp>
        <p:nvSpPr>
          <p:cNvPr id="315395" name="Rectangle 2"/>
          <p:cNvSpPr>
            <a:spLocks noRot="1" noChangeArrowheads="1" noTextEdit="1"/>
          </p:cNvSpPr>
          <p:nvPr>
            <p:ph type="sldImg"/>
          </p:nvPr>
        </p:nvSpPr>
        <p:spPr>
          <a:ln/>
        </p:spPr>
      </p:sp>
      <p:sp>
        <p:nvSpPr>
          <p:cNvPr id="3153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a:ln>
            <a:miter lim="800000"/>
            <a:headEnd/>
            <a:tailEnd/>
          </a:ln>
        </p:spPr>
        <p:txBody>
          <a:bodyPr/>
          <a:lstStyle/>
          <a:p>
            <a:fld id="{2D7BBC21-A684-4A31-BBB1-B81109805575}" type="slidenum">
              <a:rPr lang="en-US" altLang="en-US" smtClean="0">
                <a:solidFill>
                  <a:srgbClr val="000000"/>
                </a:solidFill>
                <a:latin typeface="Times New Roman" pitchFamily="18" charset="0"/>
              </a:rPr>
              <a:pPr/>
              <a:t>36</a:t>
            </a:fld>
            <a:endParaRPr lang="en-US" altLang="en-US" smtClean="0">
              <a:solidFill>
                <a:srgbClr val="000000"/>
              </a:solidFill>
              <a:latin typeface="Times New Roman" pitchFamily="18" charset="0"/>
            </a:endParaRPr>
          </a:p>
        </p:txBody>
      </p:sp>
      <p:sp>
        <p:nvSpPr>
          <p:cNvPr id="316419" name="Rectangle 2"/>
          <p:cNvSpPr>
            <a:spLocks noRot="1" noChangeArrowheads="1" noTextEdit="1"/>
          </p:cNvSpPr>
          <p:nvPr>
            <p:ph type="sldImg"/>
          </p:nvPr>
        </p:nvSpPr>
        <p:spPr>
          <a:ln/>
        </p:spPr>
      </p:sp>
      <p:sp>
        <p:nvSpPr>
          <p:cNvPr id="3164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a:ln>
            <a:miter lim="800000"/>
            <a:headEnd/>
            <a:tailEnd/>
          </a:ln>
        </p:spPr>
        <p:txBody>
          <a:bodyPr/>
          <a:lstStyle/>
          <a:p>
            <a:fld id="{E58C89EC-5BE6-4D4C-BC23-0F6BE95E7FBC}" type="slidenum">
              <a:rPr lang="en-US" altLang="en-US" smtClean="0">
                <a:solidFill>
                  <a:srgbClr val="000000"/>
                </a:solidFill>
                <a:latin typeface="Times New Roman" pitchFamily="18" charset="0"/>
              </a:rPr>
              <a:pPr/>
              <a:t>37</a:t>
            </a:fld>
            <a:endParaRPr lang="en-US" altLang="en-US" smtClean="0">
              <a:solidFill>
                <a:srgbClr val="000000"/>
              </a:solidFill>
              <a:latin typeface="Times New Roman" pitchFamily="18" charset="0"/>
            </a:endParaRPr>
          </a:p>
        </p:txBody>
      </p:sp>
      <p:sp>
        <p:nvSpPr>
          <p:cNvPr id="317443" name="Rectangle 2"/>
          <p:cNvSpPr>
            <a:spLocks noRot="1" noChangeArrowheads="1" noTextEdit="1"/>
          </p:cNvSpPr>
          <p:nvPr>
            <p:ph type="sldImg"/>
          </p:nvPr>
        </p:nvSpPr>
        <p:spPr>
          <a:ln/>
        </p:spPr>
      </p:sp>
      <p:sp>
        <p:nvSpPr>
          <p:cNvPr id="317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miter lim="800000"/>
            <a:headEnd/>
            <a:tailEnd/>
          </a:ln>
        </p:spPr>
        <p:txBody>
          <a:bodyPr/>
          <a:lstStyle/>
          <a:p>
            <a:fld id="{15F09EEC-D21E-4D89-90AB-B77C7A47D411}" type="slidenum">
              <a:rPr lang="en-US" altLang="en-US" smtClean="0">
                <a:solidFill>
                  <a:srgbClr val="000000"/>
                </a:solidFill>
              </a:rPr>
              <a:pPr/>
              <a:t>4</a:t>
            </a:fld>
            <a:endParaRPr lang="en-US" altLang="en-US" smtClean="0">
              <a:solidFill>
                <a:srgbClr val="000000"/>
              </a:solidFill>
            </a:endParaRPr>
          </a:p>
        </p:txBody>
      </p:sp>
      <p:sp>
        <p:nvSpPr>
          <p:cNvPr id="2908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932B7A0-AF6D-4F50-9EC3-AC103F12A43E}" type="slidenum">
              <a:rPr lang="en-US" altLang="en-US" sz="1200">
                <a:solidFill>
                  <a:srgbClr val="000000"/>
                </a:solidFill>
              </a:rPr>
              <a:pPr algn="r"/>
              <a:t>4</a:t>
            </a:fld>
            <a:endParaRPr lang="en-US" altLang="en-US" sz="1200">
              <a:solidFill>
                <a:srgbClr val="000000"/>
              </a:solidFill>
            </a:endParaRPr>
          </a:p>
        </p:txBody>
      </p:sp>
      <p:sp>
        <p:nvSpPr>
          <p:cNvPr id="290820" name="Rectangle 2"/>
          <p:cNvSpPr>
            <a:spLocks noGrp="1" noRot="1" noChangeArrowheads="1" noTextEdit="1"/>
          </p:cNvSpPr>
          <p:nvPr>
            <p:ph type="sldImg"/>
          </p:nvPr>
        </p:nvSpPr>
        <p:spPr>
          <a:ln/>
        </p:spPr>
      </p:sp>
      <p:sp>
        <p:nvSpPr>
          <p:cNvPr id="29082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a:ln>
            <a:miter lim="800000"/>
            <a:headEnd/>
            <a:tailEnd/>
          </a:ln>
        </p:spPr>
        <p:txBody>
          <a:bodyPr/>
          <a:lstStyle/>
          <a:p>
            <a:fld id="{D7003C5B-940B-4FA2-A529-E6B0234D3021}" type="slidenum">
              <a:rPr lang="en-US" altLang="en-US" smtClean="0">
                <a:solidFill>
                  <a:srgbClr val="000000"/>
                </a:solidFill>
                <a:latin typeface="Times New Roman" pitchFamily="18" charset="0"/>
              </a:rPr>
              <a:pPr/>
              <a:t>38</a:t>
            </a:fld>
            <a:endParaRPr lang="en-US" altLang="en-US" smtClean="0">
              <a:solidFill>
                <a:srgbClr val="000000"/>
              </a:solidFill>
              <a:latin typeface="Times New Roman" pitchFamily="18" charset="0"/>
            </a:endParaRPr>
          </a:p>
        </p:txBody>
      </p:sp>
      <p:sp>
        <p:nvSpPr>
          <p:cNvPr id="318467" name="Rectangle 2"/>
          <p:cNvSpPr>
            <a:spLocks noRot="1" noChangeArrowheads="1" noTextEdit="1"/>
          </p:cNvSpPr>
          <p:nvPr>
            <p:ph type="sldImg"/>
          </p:nvPr>
        </p:nvSpPr>
        <p:spPr>
          <a:xfrm>
            <a:off x="1144588" y="687388"/>
            <a:ext cx="4572000" cy="3429000"/>
          </a:xfrm>
          <a:ln/>
        </p:spPr>
      </p:sp>
      <p:sp>
        <p:nvSpPr>
          <p:cNvPr id="318468" name="Rectangle 3"/>
          <p:cNvSpPr>
            <a:spLocks noGrp="1" noChangeArrowheads="1"/>
          </p:cNvSpPr>
          <p:nvPr>
            <p:ph type="body" idx="1"/>
          </p:nvPr>
        </p:nvSpPr>
        <p:spPr>
          <a:xfrm>
            <a:off x="685800" y="4343400"/>
            <a:ext cx="5486400" cy="4113213"/>
          </a:xfrm>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a:ln>
            <a:miter lim="800000"/>
            <a:headEnd/>
            <a:tailEnd/>
          </a:ln>
        </p:spPr>
        <p:txBody>
          <a:bodyPr/>
          <a:lstStyle/>
          <a:p>
            <a:fld id="{B5E61045-210D-41D1-8161-3116BCB6DE53}" type="slidenum">
              <a:rPr lang="en-US" altLang="en-US" smtClean="0">
                <a:solidFill>
                  <a:srgbClr val="000000"/>
                </a:solidFill>
                <a:latin typeface="Times New Roman" pitchFamily="18" charset="0"/>
              </a:rPr>
              <a:pPr/>
              <a:t>39</a:t>
            </a:fld>
            <a:endParaRPr lang="en-US" altLang="en-US" smtClean="0">
              <a:solidFill>
                <a:srgbClr val="000000"/>
              </a:solidFill>
              <a:latin typeface="Times New Roman" pitchFamily="18" charset="0"/>
            </a:endParaRPr>
          </a:p>
        </p:txBody>
      </p:sp>
      <p:sp>
        <p:nvSpPr>
          <p:cNvPr id="319491" name="Rectangle 2"/>
          <p:cNvSpPr>
            <a:spLocks noRot="1" noChangeArrowheads="1" noTextEdit="1"/>
          </p:cNvSpPr>
          <p:nvPr>
            <p:ph type="sldImg"/>
          </p:nvPr>
        </p:nvSpPr>
        <p:spPr>
          <a:xfrm>
            <a:off x="1144588" y="687388"/>
            <a:ext cx="4572000" cy="3429000"/>
          </a:xfrm>
          <a:ln/>
        </p:spPr>
      </p:sp>
      <p:sp>
        <p:nvSpPr>
          <p:cNvPr id="319492" name="Rectangle 3"/>
          <p:cNvSpPr>
            <a:spLocks noGrp="1" noChangeArrowheads="1"/>
          </p:cNvSpPr>
          <p:nvPr>
            <p:ph type="body" idx="1"/>
          </p:nvPr>
        </p:nvSpPr>
        <p:spPr>
          <a:xfrm>
            <a:off x="685800" y="4343400"/>
            <a:ext cx="5486400" cy="4113213"/>
          </a:xfrm>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a:ln>
            <a:miter lim="800000"/>
            <a:headEnd/>
            <a:tailEnd/>
          </a:ln>
        </p:spPr>
        <p:txBody>
          <a:bodyPr/>
          <a:lstStyle/>
          <a:p>
            <a:fld id="{B6E9FF84-C306-44B5-B5DA-C6D985CDEF0F}" type="slidenum">
              <a:rPr lang="en-US" altLang="en-US" smtClean="0">
                <a:solidFill>
                  <a:srgbClr val="000000"/>
                </a:solidFill>
                <a:latin typeface="Times New Roman" pitchFamily="18" charset="0"/>
              </a:rPr>
              <a:pPr/>
              <a:t>40</a:t>
            </a:fld>
            <a:endParaRPr lang="en-US" altLang="en-US" smtClean="0">
              <a:solidFill>
                <a:srgbClr val="000000"/>
              </a:solidFill>
              <a:latin typeface="Times New Roman" pitchFamily="18" charset="0"/>
            </a:endParaRPr>
          </a:p>
        </p:txBody>
      </p:sp>
      <p:sp>
        <p:nvSpPr>
          <p:cNvPr id="320515" name="Rectangle 2"/>
          <p:cNvSpPr>
            <a:spLocks noRot="1" noChangeArrowheads="1" noTextEdit="1"/>
          </p:cNvSpPr>
          <p:nvPr>
            <p:ph type="sldImg"/>
          </p:nvPr>
        </p:nvSpPr>
        <p:spPr>
          <a:xfrm>
            <a:off x="1144588" y="687388"/>
            <a:ext cx="4572000" cy="3429000"/>
          </a:xfrm>
          <a:ln/>
        </p:spPr>
      </p:sp>
      <p:sp>
        <p:nvSpPr>
          <p:cNvPr id="320516" name="Rectangle 3"/>
          <p:cNvSpPr>
            <a:spLocks noGrp="1" noChangeArrowheads="1"/>
          </p:cNvSpPr>
          <p:nvPr>
            <p:ph type="body" idx="1"/>
          </p:nvPr>
        </p:nvSpPr>
        <p:spPr>
          <a:xfrm>
            <a:off x="685800" y="4343400"/>
            <a:ext cx="5486400" cy="4113213"/>
          </a:xfrm>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a:ln>
            <a:miter lim="800000"/>
            <a:headEnd/>
            <a:tailEnd/>
          </a:ln>
        </p:spPr>
        <p:txBody>
          <a:bodyPr/>
          <a:lstStyle/>
          <a:p>
            <a:fld id="{DA518844-BAB6-43AA-A065-BB1BFC4BBA6A}" type="slidenum">
              <a:rPr lang="en-US" altLang="en-US" smtClean="0">
                <a:solidFill>
                  <a:srgbClr val="000000"/>
                </a:solidFill>
                <a:latin typeface="Times New Roman" pitchFamily="18" charset="0"/>
              </a:rPr>
              <a:pPr/>
              <a:t>41</a:t>
            </a:fld>
            <a:endParaRPr lang="en-US" altLang="en-US" smtClean="0">
              <a:solidFill>
                <a:srgbClr val="000000"/>
              </a:solidFill>
              <a:latin typeface="Times New Roman" pitchFamily="18" charset="0"/>
            </a:endParaRPr>
          </a:p>
        </p:txBody>
      </p:sp>
      <p:sp>
        <p:nvSpPr>
          <p:cNvPr id="321539" name="Rectangle 2"/>
          <p:cNvSpPr>
            <a:spLocks noRot="1" noChangeArrowheads="1" noTextEdit="1"/>
          </p:cNvSpPr>
          <p:nvPr>
            <p:ph type="sldImg"/>
          </p:nvPr>
        </p:nvSpPr>
        <p:spPr>
          <a:ln/>
        </p:spPr>
      </p:sp>
      <p:sp>
        <p:nvSpPr>
          <p:cNvPr id="321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a:ln>
            <a:miter lim="800000"/>
            <a:headEnd/>
            <a:tailEnd/>
          </a:ln>
        </p:spPr>
        <p:txBody>
          <a:bodyPr/>
          <a:lstStyle/>
          <a:p>
            <a:fld id="{555AD314-60FD-4F90-A4E3-D5901CDBD91A}" type="slidenum">
              <a:rPr lang="en-US" altLang="en-US" smtClean="0">
                <a:solidFill>
                  <a:srgbClr val="000000"/>
                </a:solidFill>
                <a:latin typeface="Times New Roman" pitchFamily="18" charset="0"/>
              </a:rPr>
              <a:pPr/>
              <a:t>42</a:t>
            </a:fld>
            <a:endParaRPr lang="en-US" altLang="en-US" smtClean="0">
              <a:solidFill>
                <a:srgbClr val="000000"/>
              </a:solidFill>
              <a:latin typeface="Times New Roman" pitchFamily="18" charset="0"/>
            </a:endParaRPr>
          </a:p>
        </p:txBody>
      </p:sp>
      <p:sp>
        <p:nvSpPr>
          <p:cNvPr id="322563" name="Rectangle 2"/>
          <p:cNvSpPr>
            <a:spLocks noRot="1" noChangeArrowheads="1" noTextEdit="1"/>
          </p:cNvSpPr>
          <p:nvPr>
            <p:ph type="sldImg"/>
          </p:nvPr>
        </p:nvSpPr>
        <p:spPr>
          <a:xfrm>
            <a:off x="1144588" y="687388"/>
            <a:ext cx="4572000" cy="3429000"/>
          </a:xfrm>
          <a:ln/>
        </p:spPr>
      </p:sp>
      <p:sp>
        <p:nvSpPr>
          <p:cNvPr id="322564" name="Rectangle 3"/>
          <p:cNvSpPr>
            <a:spLocks noGrp="1" noChangeArrowheads="1"/>
          </p:cNvSpPr>
          <p:nvPr>
            <p:ph type="body" idx="1"/>
          </p:nvPr>
        </p:nvSpPr>
        <p:spPr>
          <a:xfrm>
            <a:off x="685800" y="4343400"/>
            <a:ext cx="5486400" cy="4113213"/>
          </a:xfrm>
          <a:noFill/>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a:ln>
            <a:miter lim="800000"/>
            <a:headEnd/>
            <a:tailEnd/>
          </a:ln>
        </p:spPr>
        <p:txBody>
          <a:bodyPr/>
          <a:lstStyle/>
          <a:p>
            <a:fld id="{ABD4CFC8-B845-4FD0-A6F1-56A89ADC7FD8}" type="slidenum">
              <a:rPr lang="en-US" altLang="en-US" smtClean="0">
                <a:solidFill>
                  <a:srgbClr val="000000"/>
                </a:solidFill>
                <a:latin typeface="Times New Roman" pitchFamily="18" charset="0"/>
              </a:rPr>
              <a:pPr/>
              <a:t>43</a:t>
            </a:fld>
            <a:endParaRPr lang="en-US" altLang="en-US" smtClean="0">
              <a:solidFill>
                <a:srgbClr val="000000"/>
              </a:solidFill>
              <a:latin typeface="Times New Roman" pitchFamily="18" charset="0"/>
            </a:endParaRPr>
          </a:p>
        </p:txBody>
      </p:sp>
      <p:sp>
        <p:nvSpPr>
          <p:cNvPr id="323587" name="Rectangle 2"/>
          <p:cNvSpPr>
            <a:spLocks noRot="1" noChangeArrowheads="1" noTextEdit="1"/>
          </p:cNvSpPr>
          <p:nvPr>
            <p:ph type="sldImg"/>
          </p:nvPr>
        </p:nvSpPr>
        <p:spPr>
          <a:xfrm>
            <a:off x="1144588" y="687388"/>
            <a:ext cx="4572000" cy="3429000"/>
          </a:xfrm>
          <a:ln/>
        </p:spPr>
      </p:sp>
      <p:sp>
        <p:nvSpPr>
          <p:cNvPr id="323588" name="Rectangle 3"/>
          <p:cNvSpPr>
            <a:spLocks noGrp="1" noChangeArrowheads="1"/>
          </p:cNvSpPr>
          <p:nvPr>
            <p:ph type="body" idx="1"/>
          </p:nvPr>
        </p:nvSpPr>
        <p:spPr>
          <a:xfrm>
            <a:off x="685800" y="4343400"/>
            <a:ext cx="5486400" cy="4113213"/>
          </a:xfrm>
          <a:noFill/>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a:ln>
            <a:miter lim="800000"/>
            <a:headEnd/>
            <a:tailEnd/>
          </a:ln>
        </p:spPr>
        <p:txBody>
          <a:bodyPr/>
          <a:lstStyle/>
          <a:p>
            <a:fld id="{1725834C-5C1C-4056-8413-67932518BC56}" type="slidenum">
              <a:rPr lang="en-US" altLang="en-US" smtClean="0">
                <a:solidFill>
                  <a:srgbClr val="000000"/>
                </a:solidFill>
              </a:rPr>
              <a:pPr/>
              <a:t>44</a:t>
            </a:fld>
            <a:endParaRPr lang="en-US" altLang="en-US" smtClean="0">
              <a:solidFill>
                <a:srgbClr val="000000"/>
              </a:solidFill>
            </a:endParaRPr>
          </a:p>
        </p:txBody>
      </p:sp>
      <p:sp>
        <p:nvSpPr>
          <p:cNvPr id="324611" name="Rectangle 2"/>
          <p:cNvSpPr>
            <a:spLocks noGrp="1" noRot="1" noChangeArrowheads="1" noTextEdit="1"/>
          </p:cNvSpPr>
          <p:nvPr>
            <p:ph type="sldImg"/>
          </p:nvPr>
        </p:nvSpPr>
        <p:spPr>
          <a:xfrm>
            <a:off x="1146175" y="685800"/>
            <a:ext cx="4572000" cy="3429000"/>
          </a:xfrm>
          <a:ln/>
        </p:spPr>
      </p:sp>
      <p:sp>
        <p:nvSpPr>
          <p:cNvPr id="3246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a:ln>
            <a:miter lim="800000"/>
            <a:headEnd/>
            <a:tailEnd/>
          </a:ln>
        </p:spPr>
        <p:txBody>
          <a:bodyPr/>
          <a:lstStyle/>
          <a:p>
            <a:fld id="{F8D2CF2E-A8CF-4E2E-AE4A-156DDA2043AA}" type="slidenum">
              <a:rPr lang="en-US" altLang="en-US" smtClean="0">
                <a:solidFill>
                  <a:srgbClr val="000000"/>
                </a:solidFill>
              </a:rPr>
              <a:pPr/>
              <a:t>45</a:t>
            </a:fld>
            <a:endParaRPr lang="en-US" altLang="en-US" smtClean="0">
              <a:solidFill>
                <a:srgbClr val="000000"/>
              </a:solidFill>
            </a:endParaRPr>
          </a:p>
        </p:txBody>
      </p:sp>
      <p:sp>
        <p:nvSpPr>
          <p:cNvPr id="325635" name="Rectangle 2"/>
          <p:cNvSpPr>
            <a:spLocks noRot="1" noChangeArrowheads="1" noTextEdit="1"/>
          </p:cNvSpPr>
          <p:nvPr>
            <p:ph type="sldImg"/>
          </p:nvPr>
        </p:nvSpPr>
        <p:spPr>
          <a:ln/>
        </p:spPr>
      </p:sp>
      <p:sp>
        <p:nvSpPr>
          <p:cNvPr id="325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a:ln>
            <a:miter lim="800000"/>
            <a:headEnd/>
            <a:tailEnd/>
          </a:ln>
        </p:spPr>
        <p:txBody>
          <a:bodyPr/>
          <a:lstStyle/>
          <a:p>
            <a:fld id="{982962B1-ACD2-4A14-975E-1F239121A235}" type="slidenum">
              <a:rPr lang="en-US" altLang="en-US" smtClean="0">
                <a:solidFill>
                  <a:srgbClr val="000000"/>
                </a:solidFill>
              </a:rPr>
              <a:pPr/>
              <a:t>46</a:t>
            </a:fld>
            <a:endParaRPr lang="en-US" altLang="en-US" smtClean="0">
              <a:solidFill>
                <a:srgbClr val="000000"/>
              </a:solidFill>
            </a:endParaRPr>
          </a:p>
        </p:txBody>
      </p:sp>
      <p:sp>
        <p:nvSpPr>
          <p:cNvPr id="326659" name="Rectangle 2"/>
          <p:cNvSpPr>
            <a:spLocks noRot="1" noChangeArrowheads="1" noTextEdit="1"/>
          </p:cNvSpPr>
          <p:nvPr>
            <p:ph type="sldImg"/>
          </p:nvPr>
        </p:nvSpPr>
        <p:spPr>
          <a:ln/>
        </p:spPr>
      </p:sp>
      <p:sp>
        <p:nvSpPr>
          <p:cNvPr id="3266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a:ln>
            <a:miter lim="800000"/>
            <a:headEnd/>
            <a:tailEnd/>
          </a:ln>
        </p:spPr>
        <p:txBody>
          <a:bodyPr/>
          <a:lstStyle/>
          <a:p>
            <a:fld id="{93933294-E0ED-4FD5-AB71-1AE1B452FFDF}" type="slidenum">
              <a:rPr lang="en-US" altLang="en-US" smtClean="0">
                <a:solidFill>
                  <a:srgbClr val="000000"/>
                </a:solidFill>
              </a:rPr>
              <a:pPr/>
              <a:t>47</a:t>
            </a:fld>
            <a:endParaRPr lang="en-US" altLang="en-US" smtClean="0">
              <a:solidFill>
                <a:srgbClr val="000000"/>
              </a:solidFill>
            </a:endParaRPr>
          </a:p>
        </p:txBody>
      </p:sp>
      <p:sp>
        <p:nvSpPr>
          <p:cNvPr id="327683" name="Rectangle 2"/>
          <p:cNvSpPr>
            <a:spLocks noRot="1" noChangeArrowheads="1" noTextEdit="1"/>
          </p:cNvSpPr>
          <p:nvPr>
            <p:ph type="sldImg"/>
          </p:nvPr>
        </p:nvSpPr>
        <p:spPr>
          <a:ln/>
        </p:spPr>
      </p:sp>
      <p:sp>
        <p:nvSpPr>
          <p:cNvPr id="3276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miter lim="800000"/>
            <a:headEnd/>
            <a:tailEnd/>
          </a:ln>
        </p:spPr>
        <p:txBody>
          <a:bodyPr/>
          <a:lstStyle/>
          <a:p>
            <a:fld id="{3191D7B0-D528-481C-8102-41BFF55E0603}" type="slidenum">
              <a:rPr lang="en-US" altLang="en-US" smtClean="0">
                <a:solidFill>
                  <a:srgbClr val="000000"/>
                </a:solidFill>
              </a:rPr>
              <a:pPr/>
              <a:t>5</a:t>
            </a:fld>
            <a:endParaRPr lang="en-US" altLang="en-US" smtClean="0">
              <a:solidFill>
                <a:srgbClr val="000000"/>
              </a:solidFill>
            </a:endParaRPr>
          </a:p>
        </p:txBody>
      </p:sp>
      <p:sp>
        <p:nvSpPr>
          <p:cNvPr id="2918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5405B97-74F4-4F86-B29C-78393B48F266}" type="slidenum">
              <a:rPr lang="en-US" altLang="en-US" sz="1200">
                <a:solidFill>
                  <a:srgbClr val="000000"/>
                </a:solidFill>
              </a:rPr>
              <a:pPr algn="r"/>
              <a:t>5</a:t>
            </a:fld>
            <a:endParaRPr lang="en-US" altLang="en-US" sz="1200">
              <a:solidFill>
                <a:srgbClr val="000000"/>
              </a:solidFill>
            </a:endParaRPr>
          </a:p>
        </p:txBody>
      </p:sp>
      <p:sp>
        <p:nvSpPr>
          <p:cNvPr id="291844" name="Rectangle 2"/>
          <p:cNvSpPr>
            <a:spLocks noGrp="1" noRot="1" noChangeArrowheads="1" noTextEdit="1"/>
          </p:cNvSpPr>
          <p:nvPr>
            <p:ph type="sldImg"/>
          </p:nvPr>
        </p:nvSpPr>
        <p:spPr>
          <a:ln/>
        </p:spPr>
      </p:sp>
      <p:sp>
        <p:nvSpPr>
          <p:cNvPr id="29184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a:ln>
            <a:miter lim="800000"/>
            <a:headEnd/>
            <a:tailEnd/>
          </a:ln>
        </p:spPr>
        <p:txBody>
          <a:bodyPr/>
          <a:lstStyle/>
          <a:p>
            <a:fld id="{2B90F1E8-7B76-4509-9671-915423CCA57A}" type="slidenum">
              <a:rPr lang="en-US" altLang="en-US" smtClean="0">
                <a:solidFill>
                  <a:srgbClr val="000000"/>
                </a:solidFill>
              </a:rPr>
              <a:pPr/>
              <a:t>48</a:t>
            </a:fld>
            <a:endParaRPr lang="en-US" altLang="en-US" smtClean="0">
              <a:solidFill>
                <a:srgbClr val="000000"/>
              </a:solidFill>
            </a:endParaRPr>
          </a:p>
        </p:txBody>
      </p:sp>
      <p:sp>
        <p:nvSpPr>
          <p:cNvPr id="328707" name="Rectangle 2"/>
          <p:cNvSpPr>
            <a:spLocks noRot="1" noChangeArrowheads="1" noTextEdit="1"/>
          </p:cNvSpPr>
          <p:nvPr>
            <p:ph type="sldImg"/>
          </p:nvPr>
        </p:nvSpPr>
        <p:spPr>
          <a:ln/>
        </p:spPr>
      </p:sp>
      <p:sp>
        <p:nvSpPr>
          <p:cNvPr id="328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a:ln>
            <a:miter lim="800000"/>
            <a:headEnd/>
            <a:tailEnd/>
          </a:ln>
        </p:spPr>
        <p:txBody>
          <a:bodyPr/>
          <a:lstStyle/>
          <a:p>
            <a:fld id="{58174182-56D9-4721-975F-BFA3D89A4DF5}" type="slidenum">
              <a:rPr lang="en-US" altLang="en-US" smtClean="0">
                <a:solidFill>
                  <a:srgbClr val="000000"/>
                </a:solidFill>
              </a:rPr>
              <a:pPr/>
              <a:t>49</a:t>
            </a:fld>
            <a:endParaRPr lang="en-US" altLang="en-US" smtClean="0">
              <a:solidFill>
                <a:srgbClr val="000000"/>
              </a:solidFill>
            </a:endParaRPr>
          </a:p>
        </p:txBody>
      </p:sp>
      <p:sp>
        <p:nvSpPr>
          <p:cNvPr id="329731" name="Rectangle 2"/>
          <p:cNvSpPr>
            <a:spLocks noRot="1" noChangeArrowheads="1" noTextEdit="1"/>
          </p:cNvSpPr>
          <p:nvPr>
            <p:ph type="sldImg"/>
          </p:nvPr>
        </p:nvSpPr>
        <p:spPr>
          <a:ln/>
        </p:spPr>
      </p:sp>
      <p:sp>
        <p:nvSpPr>
          <p:cNvPr id="3297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a:ln>
            <a:miter lim="800000"/>
            <a:headEnd/>
            <a:tailEnd/>
          </a:ln>
        </p:spPr>
        <p:txBody>
          <a:bodyPr/>
          <a:lstStyle/>
          <a:p>
            <a:fld id="{924C7BA9-4461-4357-8538-2FDD328C5DA4}" type="slidenum">
              <a:rPr lang="en-US" altLang="en-US" smtClean="0">
                <a:solidFill>
                  <a:srgbClr val="000000"/>
                </a:solidFill>
              </a:rPr>
              <a:pPr/>
              <a:t>57</a:t>
            </a:fld>
            <a:endParaRPr lang="en-US" altLang="en-US" smtClean="0">
              <a:solidFill>
                <a:srgbClr val="000000"/>
              </a:solidFill>
            </a:endParaRPr>
          </a:p>
        </p:txBody>
      </p:sp>
      <p:sp>
        <p:nvSpPr>
          <p:cNvPr id="330755" name="Rectangle 2"/>
          <p:cNvSpPr>
            <a:spLocks noRot="1" noChangeArrowheads="1" noTextEdit="1"/>
          </p:cNvSpPr>
          <p:nvPr>
            <p:ph type="sldImg"/>
          </p:nvPr>
        </p:nvSpPr>
        <p:spPr>
          <a:xfrm>
            <a:off x="1144588" y="687388"/>
            <a:ext cx="4572000" cy="3429000"/>
          </a:xfrm>
          <a:ln/>
        </p:spPr>
      </p:sp>
      <p:sp>
        <p:nvSpPr>
          <p:cNvPr id="330756" name="Rectangle 3"/>
          <p:cNvSpPr>
            <a:spLocks noGrp="1" noChangeArrowheads="1"/>
          </p:cNvSpPr>
          <p:nvPr>
            <p:ph type="body" idx="1"/>
          </p:nvPr>
        </p:nvSpPr>
        <p:spPr>
          <a:xfrm>
            <a:off x="685800" y="4343400"/>
            <a:ext cx="5486400" cy="4113213"/>
          </a:xfrm>
          <a:noFill/>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a:ln>
            <a:miter lim="800000"/>
            <a:headEnd/>
            <a:tailEnd/>
          </a:ln>
        </p:spPr>
        <p:txBody>
          <a:bodyPr/>
          <a:lstStyle/>
          <a:p>
            <a:fld id="{84E9A40C-A941-41D7-BAD2-B8874D69D172}" type="slidenum">
              <a:rPr lang="en-US" altLang="en-US" smtClean="0">
                <a:solidFill>
                  <a:srgbClr val="000000"/>
                </a:solidFill>
              </a:rPr>
              <a:pPr/>
              <a:t>58</a:t>
            </a:fld>
            <a:endParaRPr lang="en-US" altLang="en-US" smtClean="0">
              <a:solidFill>
                <a:srgbClr val="000000"/>
              </a:solidFill>
            </a:endParaRPr>
          </a:p>
        </p:txBody>
      </p:sp>
      <p:sp>
        <p:nvSpPr>
          <p:cNvPr id="331779" name="Rectangle 2"/>
          <p:cNvSpPr>
            <a:spLocks noRot="1" noChangeArrowheads="1" noTextEdit="1"/>
          </p:cNvSpPr>
          <p:nvPr>
            <p:ph type="sldImg"/>
          </p:nvPr>
        </p:nvSpPr>
        <p:spPr>
          <a:xfrm>
            <a:off x="1144588" y="687388"/>
            <a:ext cx="4572000" cy="3429000"/>
          </a:xfrm>
          <a:ln/>
        </p:spPr>
      </p:sp>
      <p:sp>
        <p:nvSpPr>
          <p:cNvPr id="331780" name="Rectangle 3"/>
          <p:cNvSpPr>
            <a:spLocks noGrp="1" noChangeArrowheads="1"/>
          </p:cNvSpPr>
          <p:nvPr>
            <p:ph type="body" idx="1"/>
          </p:nvPr>
        </p:nvSpPr>
        <p:spPr>
          <a:xfrm>
            <a:off x="685800" y="4343400"/>
            <a:ext cx="5486400" cy="4113213"/>
          </a:xfrm>
          <a:noFill/>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a:ln>
            <a:miter lim="800000"/>
            <a:headEnd/>
            <a:tailEnd/>
          </a:ln>
        </p:spPr>
        <p:txBody>
          <a:bodyPr/>
          <a:lstStyle/>
          <a:p>
            <a:fld id="{56A0D783-20F4-4444-B608-24C1FDE27638}" type="slidenum">
              <a:rPr lang="en-US" altLang="en-US" smtClean="0">
                <a:solidFill>
                  <a:srgbClr val="000000"/>
                </a:solidFill>
              </a:rPr>
              <a:pPr/>
              <a:t>63</a:t>
            </a:fld>
            <a:endParaRPr lang="en-US" altLang="en-US" smtClean="0">
              <a:solidFill>
                <a:srgbClr val="000000"/>
              </a:solidFill>
            </a:endParaRPr>
          </a:p>
        </p:txBody>
      </p:sp>
      <p:sp>
        <p:nvSpPr>
          <p:cNvPr id="332803" name="Rectangle 2"/>
          <p:cNvSpPr>
            <a:spLocks noRot="1" noChangeArrowheads="1" noTextEdit="1"/>
          </p:cNvSpPr>
          <p:nvPr>
            <p:ph type="sldImg"/>
          </p:nvPr>
        </p:nvSpPr>
        <p:spPr>
          <a:xfrm>
            <a:off x="1144588" y="687388"/>
            <a:ext cx="4572000" cy="3429000"/>
          </a:xfrm>
          <a:ln/>
        </p:spPr>
      </p:sp>
      <p:sp>
        <p:nvSpPr>
          <p:cNvPr id="332804" name="Rectangle 3"/>
          <p:cNvSpPr>
            <a:spLocks noGrp="1" noChangeArrowheads="1"/>
          </p:cNvSpPr>
          <p:nvPr>
            <p:ph type="body" idx="1"/>
          </p:nvPr>
        </p:nvSpPr>
        <p:spPr>
          <a:xfrm>
            <a:off x="685800" y="4343400"/>
            <a:ext cx="5486400" cy="4113213"/>
          </a:xfrm>
          <a:noFill/>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a:ln>
            <a:miter lim="800000"/>
            <a:headEnd/>
            <a:tailEnd/>
          </a:ln>
        </p:spPr>
        <p:txBody>
          <a:bodyPr/>
          <a:lstStyle/>
          <a:p>
            <a:fld id="{8FF81E89-DCFB-47D4-A2D9-FF289FF5BC72}" type="slidenum">
              <a:rPr lang="en-US" altLang="en-US" smtClean="0">
                <a:solidFill>
                  <a:srgbClr val="000000"/>
                </a:solidFill>
              </a:rPr>
              <a:pPr/>
              <a:t>64</a:t>
            </a:fld>
            <a:endParaRPr lang="en-US" altLang="en-US" smtClean="0">
              <a:solidFill>
                <a:srgbClr val="000000"/>
              </a:solidFill>
            </a:endParaRPr>
          </a:p>
        </p:txBody>
      </p:sp>
      <p:sp>
        <p:nvSpPr>
          <p:cNvPr id="333827" name="Rectangle 2"/>
          <p:cNvSpPr>
            <a:spLocks noRot="1" noChangeArrowheads="1" noTextEdit="1"/>
          </p:cNvSpPr>
          <p:nvPr>
            <p:ph type="sldImg"/>
          </p:nvPr>
        </p:nvSpPr>
        <p:spPr>
          <a:xfrm>
            <a:off x="1144588" y="687388"/>
            <a:ext cx="4572000" cy="3429000"/>
          </a:xfrm>
          <a:ln/>
        </p:spPr>
      </p:sp>
      <p:sp>
        <p:nvSpPr>
          <p:cNvPr id="333828" name="Rectangle 3"/>
          <p:cNvSpPr>
            <a:spLocks noGrp="1" noChangeArrowheads="1"/>
          </p:cNvSpPr>
          <p:nvPr>
            <p:ph type="body" idx="1"/>
          </p:nvPr>
        </p:nvSpPr>
        <p:spPr>
          <a:xfrm>
            <a:off x="685800" y="4343400"/>
            <a:ext cx="5486400" cy="4113213"/>
          </a:xfrm>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a:ln>
            <a:miter lim="800000"/>
            <a:headEnd/>
            <a:tailEnd/>
          </a:ln>
        </p:spPr>
        <p:txBody>
          <a:bodyPr/>
          <a:lstStyle/>
          <a:p>
            <a:fld id="{47F0501A-8EEB-486E-AE3D-1004E9D0084D}" type="slidenum">
              <a:rPr lang="en-US" altLang="en-US" smtClean="0">
                <a:solidFill>
                  <a:srgbClr val="000000"/>
                </a:solidFill>
              </a:rPr>
              <a:pPr/>
              <a:t>6</a:t>
            </a:fld>
            <a:endParaRPr lang="en-US" altLang="en-US" smtClean="0">
              <a:solidFill>
                <a:srgbClr val="000000"/>
              </a:solidFill>
            </a:endParaRPr>
          </a:p>
        </p:txBody>
      </p:sp>
      <p:sp>
        <p:nvSpPr>
          <p:cNvPr id="292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815C546-E71E-43F7-BBD8-D4E542FD1D01}" type="slidenum">
              <a:rPr lang="en-US" altLang="en-US" sz="1200">
                <a:solidFill>
                  <a:srgbClr val="000000"/>
                </a:solidFill>
              </a:rPr>
              <a:pPr algn="r"/>
              <a:t>6</a:t>
            </a:fld>
            <a:endParaRPr lang="en-US" altLang="en-US" sz="1200">
              <a:solidFill>
                <a:srgbClr val="000000"/>
              </a:solidFill>
            </a:endParaRPr>
          </a:p>
        </p:txBody>
      </p:sp>
      <p:sp>
        <p:nvSpPr>
          <p:cNvPr id="292868" name="Rectangle 2"/>
          <p:cNvSpPr>
            <a:spLocks noGrp="1" noRot="1" noChangeArrowheads="1" noTextEdit="1"/>
          </p:cNvSpPr>
          <p:nvPr>
            <p:ph type="sldImg"/>
          </p:nvPr>
        </p:nvSpPr>
        <p:spPr>
          <a:ln/>
        </p:spPr>
      </p:sp>
      <p:sp>
        <p:nvSpPr>
          <p:cNvPr id="29286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a:ln>
            <a:miter lim="800000"/>
            <a:headEnd/>
            <a:tailEnd/>
          </a:ln>
        </p:spPr>
        <p:txBody>
          <a:bodyPr/>
          <a:lstStyle/>
          <a:p>
            <a:fld id="{C675436F-9B1D-4DB8-AC0D-7E480FAE60BA}" type="slidenum">
              <a:rPr lang="en-US" altLang="en-US" smtClean="0">
                <a:solidFill>
                  <a:srgbClr val="000000"/>
                </a:solidFill>
              </a:rPr>
              <a:pPr/>
              <a:t>8</a:t>
            </a:fld>
            <a:endParaRPr lang="en-US" altLang="en-US" smtClean="0">
              <a:solidFill>
                <a:srgbClr val="000000"/>
              </a:solidFill>
            </a:endParaRPr>
          </a:p>
        </p:txBody>
      </p:sp>
      <p:sp>
        <p:nvSpPr>
          <p:cNvPr id="2938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EDB223E-6462-4E44-B3E0-A3E396FE78CE}" type="slidenum">
              <a:rPr lang="en-US" altLang="en-US" sz="1200">
                <a:solidFill>
                  <a:srgbClr val="000000"/>
                </a:solidFill>
              </a:rPr>
              <a:pPr algn="r"/>
              <a:t>8</a:t>
            </a:fld>
            <a:endParaRPr lang="en-US" altLang="en-US" sz="1200">
              <a:solidFill>
                <a:srgbClr val="000000"/>
              </a:solidFill>
            </a:endParaRPr>
          </a:p>
        </p:txBody>
      </p:sp>
      <p:sp>
        <p:nvSpPr>
          <p:cNvPr id="293892" name="Rectangle 2"/>
          <p:cNvSpPr>
            <a:spLocks noGrp="1" noRot="1" noChangeArrowheads="1" noTextEdit="1"/>
          </p:cNvSpPr>
          <p:nvPr>
            <p:ph type="sldImg"/>
          </p:nvPr>
        </p:nvSpPr>
        <p:spPr>
          <a:ln/>
        </p:spPr>
      </p:sp>
      <p:sp>
        <p:nvSpPr>
          <p:cNvPr id="29389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a:ln>
            <a:miter lim="800000"/>
            <a:headEnd/>
            <a:tailEnd/>
          </a:ln>
        </p:spPr>
        <p:txBody>
          <a:bodyPr/>
          <a:lstStyle/>
          <a:p>
            <a:fld id="{DDCDD8D1-75C7-4B7A-95E6-A10BABFD474F}" type="slidenum">
              <a:rPr lang="en-US" altLang="en-US" smtClean="0">
                <a:solidFill>
                  <a:srgbClr val="000000"/>
                </a:solidFill>
              </a:rPr>
              <a:pPr/>
              <a:t>9</a:t>
            </a:fld>
            <a:endParaRPr lang="en-US" altLang="en-US" smtClean="0">
              <a:solidFill>
                <a:srgbClr val="000000"/>
              </a:solidFill>
            </a:endParaRPr>
          </a:p>
        </p:txBody>
      </p:sp>
      <p:sp>
        <p:nvSpPr>
          <p:cNvPr id="2949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0930FCD-6A14-475F-81B1-FCD05DD06102}" type="slidenum">
              <a:rPr lang="en-US" altLang="en-US" sz="1200">
                <a:solidFill>
                  <a:srgbClr val="000000"/>
                </a:solidFill>
              </a:rPr>
              <a:pPr algn="r"/>
              <a:t>9</a:t>
            </a:fld>
            <a:endParaRPr lang="en-US" altLang="en-US" sz="1200">
              <a:solidFill>
                <a:srgbClr val="000000"/>
              </a:solidFill>
            </a:endParaRPr>
          </a:p>
        </p:txBody>
      </p:sp>
      <p:sp>
        <p:nvSpPr>
          <p:cNvPr id="294916" name="Rectangle 2"/>
          <p:cNvSpPr>
            <a:spLocks noGrp="1" noRot="1" noChangeArrowheads="1" noTextEdit="1"/>
          </p:cNvSpPr>
          <p:nvPr>
            <p:ph type="sldImg"/>
          </p:nvPr>
        </p:nvSpPr>
        <p:spPr>
          <a:ln/>
        </p:spPr>
      </p:sp>
      <p:sp>
        <p:nvSpPr>
          <p:cNvPr id="29491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a:ln>
            <a:miter lim="800000"/>
            <a:headEnd/>
            <a:tailEnd/>
          </a:ln>
        </p:spPr>
        <p:txBody>
          <a:bodyPr/>
          <a:lstStyle/>
          <a:p>
            <a:fld id="{E87132BB-759D-494B-97FA-EF0D81DFB6D3}" type="slidenum">
              <a:rPr lang="en-US" altLang="en-US" smtClean="0">
                <a:solidFill>
                  <a:srgbClr val="000000"/>
                </a:solidFill>
              </a:rPr>
              <a:pPr/>
              <a:t>10</a:t>
            </a:fld>
            <a:endParaRPr lang="en-US" altLang="en-US" smtClean="0">
              <a:solidFill>
                <a:srgbClr val="000000"/>
              </a:solidFill>
            </a:endParaRPr>
          </a:p>
        </p:txBody>
      </p:sp>
      <p:sp>
        <p:nvSpPr>
          <p:cNvPr id="2959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E9167F8-AE0D-41F2-8FC7-67E3FFD1D8FD}" type="slidenum">
              <a:rPr lang="en-US" altLang="en-US" sz="1200">
                <a:solidFill>
                  <a:srgbClr val="000000"/>
                </a:solidFill>
              </a:rPr>
              <a:pPr algn="r"/>
              <a:t>10</a:t>
            </a:fld>
            <a:endParaRPr lang="en-US" altLang="en-US" sz="1200">
              <a:solidFill>
                <a:srgbClr val="000000"/>
              </a:solidFill>
            </a:endParaRPr>
          </a:p>
        </p:txBody>
      </p:sp>
      <p:sp>
        <p:nvSpPr>
          <p:cNvPr id="295940" name="Rectangle 2"/>
          <p:cNvSpPr>
            <a:spLocks noGrp="1" noRot="1" noChangeArrowheads="1" noTextEdit="1"/>
          </p:cNvSpPr>
          <p:nvPr>
            <p:ph type="sldImg"/>
          </p:nvPr>
        </p:nvSpPr>
        <p:spPr>
          <a:ln/>
        </p:spPr>
      </p:sp>
      <p:sp>
        <p:nvSpPr>
          <p:cNvPr id="295941"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a:ln>
            <a:miter lim="800000"/>
            <a:headEnd/>
            <a:tailEnd/>
          </a:ln>
        </p:spPr>
        <p:txBody>
          <a:bodyPr/>
          <a:lstStyle/>
          <a:p>
            <a:fld id="{56E67F9D-2D54-4B4F-AE52-23F6ADA2A01F}" type="slidenum">
              <a:rPr lang="en-US" altLang="en-US" smtClean="0">
                <a:solidFill>
                  <a:srgbClr val="000000"/>
                </a:solidFill>
              </a:rPr>
              <a:pPr/>
              <a:t>11</a:t>
            </a:fld>
            <a:endParaRPr lang="en-US" altLang="en-US" smtClean="0">
              <a:solidFill>
                <a:srgbClr val="000000"/>
              </a:solidFill>
            </a:endParaRPr>
          </a:p>
        </p:txBody>
      </p:sp>
      <p:sp>
        <p:nvSpPr>
          <p:cNvPr id="2969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56FE84A-F18B-408A-BE1D-C35865BE2B46}" type="slidenum">
              <a:rPr lang="en-US" altLang="en-US" sz="1200">
                <a:solidFill>
                  <a:srgbClr val="000000"/>
                </a:solidFill>
              </a:rPr>
              <a:pPr algn="r"/>
              <a:t>11</a:t>
            </a:fld>
            <a:endParaRPr lang="en-US" altLang="en-US" sz="1200">
              <a:solidFill>
                <a:srgbClr val="000000"/>
              </a:solidFill>
            </a:endParaRPr>
          </a:p>
        </p:txBody>
      </p:sp>
      <p:sp>
        <p:nvSpPr>
          <p:cNvPr id="296964" name="Rectangle 2"/>
          <p:cNvSpPr>
            <a:spLocks noGrp="1" noRot="1" noChangeArrowheads="1" noTextEdit="1"/>
          </p:cNvSpPr>
          <p:nvPr>
            <p:ph type="sldImg"/>
          </p:nvPr>
        </p:nvSpPr>
        <p:spPr>
          <a:ln/>
        </p:spPr>
      </p:sp>
      <p:sp>
        <p:nvSpPr>
          <p:cNvPr id="29696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23.xml"/><Relationship Id="rId1" Type="http://schemas.openxmlformats.org/officeDocument/2006/relationships/themeOverride" Target="../theme/themeOverride1.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23.xml"/><Relationship Id="rId1" Type="http://schemas.openxmlformats.org/officeDocument/2006/relationships/themeOverride" Target="../theme/themeOverride2.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23.xml"/><Relationship Id="rId1" Type="http://schemas.openxmlformats.org/officeDocument/2006/relationships/themeOverride" Target="../theme/themeOverride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23.xml"/><Relationship Id="rId1" Type="http://schemas.openxmlformats.org/officeDocument/2006/relationships/themeOverride" Target="../theme/themeOverride4.xml"/><Relationship Id="rId4" Type="http://schemas.openxmlformats.org/officeDocument/2006/relationships/image" Target="../media/image14.jpeg"/></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grpSp>
      <p:sp>
        <p:nvSpPr>
          <p:cNvPr id="25610"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p>
        </p:txBody>
      </p:sp>
      <p:sp>
        <p:nvSpPr>
          <p:cNvPr id="2561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13" name="Rectangle 13"/>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14" name="Rectangle 14"/>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fld id="{468CFD3E-4C98-4185-99FD-2F7C524954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5" name="Rectangle 13"/>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6" name="Rectangle 14"/>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fld id="{2E4288D4-FAF3-433F-8392-843B76205DD8}"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FFFFFF"/>
                </a:solidFill>
                <a:latin typeface="Tahoma" pitchFamily="34" charset="0"/>
              </a:endParaRP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n-US"/>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n-US"/>
            </a:p>
          </p:txBody>
        </p:sp>
        <p:sp>
          <p:nvSpPr>
            <p:cNvPr id="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9" name="Freeform 7"/>
            <p:cNvSpPr>
              <a:spLocks/>
            </p:cNvSpPr>
            <p:nvPr userDrawn="1"/>
          </p:nvSpPr>
          <p:spPr bwMode="hidden">
            <a:xfrm>
              <a:off x="3599" y="2477"/>
              <a:ext cx="186" cy="120"/>
            </a:xfrm>
            <a:custGeom>
              <a:avLst/>
              <a:gdLst>
                <a:gd name="T0" fmla="*/ 188 w 185"/>
                <a:gd name="T1" fmla="*/ 0 h 120"/>
                <a:gd name="T2" fmla="*/ 188 w 185"/>
                <a:gd name="T3" fmla="*/ 6 h 120"/>
                <a:gd name="T4" fmla="*/ 188 w 185"/>
                <a:gd name="T5" fmla="*/ 18 h 120"/>
                <a:gd name="T6" fmla="*/ 188 w 185"/>
                <a:gd name="T7" fmla="*/ 36 h 120"/>
                <a:gd name="T8" fmla="*/ 182 w 185"/>
                <a:gd name="T9" fmla="*/ 54 h 120"/>
                <a:gd name="T10" fmla="*/ 164 w 185"/>
                <a:gd name="T11" fmla="*/ 72 h 120"/>
                <a:gd name="T12" fmla="*/ 140 w 185"/>
                <a:gd name="T13" fmla="*/ 96 h 120"/>
                <a:gd name="T14" fmla="*/ 104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8 w 185"/>
                <a:gd name="T29" fmla="*/ 0 h 120"/>
                <a:gd name="T30" fmla="*/ 188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headEnd/>
              <a:tailEnd/>
            </a:ln>
          </p:spPr>
          <p:txBody>
            <a:bodyPr/>
            <a:lstStyle/>
            <a:p>
              <a:endParaRPr lang="en-US"/>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headEnd/>
              <a:tailEnd/>
            </a:ln>
          </p:spPr>
          <p:txBody>
            <a:bodyPr/>
            <a:lstStyle/>
            <a:p>
              <a:endParaRPr lang="en-US"/>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0 w 526"/>
                <a:gd name="T17" fmla="*/ 179 h 275"/>
                <a:gd name="T18" fmla="*/ 212 w 526"/>
                <a:gd name="T19" fmla="*/ 143 h 275"/>
                <a:gd name="T20" fmla="*/ 254 w 526"/>
                <a:gd name="T21" fmla="*/ 120 h 275"/>
                <a:gd name="T22" fmla="*/ 302 w 526"/>
                <a:gd name="T23" fmla="*/ 96 h 275"/>
                <a:gd name="T24" fmla="*/ 399 w 526"/>
                <a:gd name="T25" fmla="*/ 48 h 275"/>
                <a:gd name="T26" fmla="*/ 448 w 526"/>
                <a:gd name="T27" fmla="*/ 30 h 275"/>
                <a:gd name="T28" fmla="*/ 484 w 526"/>
                <a:gd name="T29" fmla="*/ 12 h 275"/>
                <a:gd name="T30" fmla="*/ 508 w 526"/>
                <a:gd name="T31" fmla="*/ 6 h 275"/>
                <a:gd name="T32" fmla="*/ 526 w 526"/>
                <a:gd name="T33" fmla="*/ 0 h 275"/>
                <a:gd name="T34" fmla="*/ 532 w 526"/>
                <a:gd name="T35" fmla="*/ 0 h 275"/>
                <a:gd name="T36" fmla="*/ 526 w 526"/>
                <a:gd name="T37" fmla="*/ 6 h 275"/>
                <a:gd name="T38" fmla="*/ 514 w 526"/>
                <a:gd name="T39" fmla="*/ 12 h 275"/>
                <a:gd name="T40" fmla="*/ 490 w 526"/>
                <a:gd name="T41" fmla="*/ 24 h 275"/>
                <a:gd name="T42" fmla="*/ 466 w 526"/>
                <a:gd name="T43" fmla="*/ 42 h 275"/>
                <a:gd name="T44" fmla="*/ 442 w 526"/>
                <a:gd name="T45" fmla="*/ 54 h 275"/>
                <a:gd name="T46" fmla="*/ 399 w 526"/>
                <a:gd name="T47" fmla="*/ 78 h 275"/>
                <a:gd name="T48" fmla="*/ 343 w 526"/>
                <a:gd name="T49" fmla="*/ 108 h 275"/>
                <a:gd name="T50" fmla="*/ 278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headEnd/>
              <a:tailEnd/>
            </a:ln>
          </p:spPr>
          <p:txBody>
            <a:bodyPr/>
            <a:lstStyle/>
            <a:p>
              <a:endParaRPr lang="en-US"/>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3 w 718"/>
                <a:gd name="T17" fmla="*/ 228 h 306"/>
                <a:gd name="T18" fmla="*/ 129 w 718"/>
                <a:gd name="T19" fmla="*/ 228 h 306"/>
                <a:gd name="T20" fmla="*/ 147 w 718"/>
                <a:gd name="T21" fmla="*/ 222 h 306"/>
                <a:gd name="T22" fmla="*/ 171 w 718"/>
                <a:gd name="T23" fmla="*/ 216 h 306"/>
                <a:gd name="T24" fmla="*/ 201 w 718"/>
                <a:gd name="T25" fmla="*/ 204 h 306"/>
                <a:gd name="T26" fmla="*/ 278 w 718"/>
                <a:gd name="T27" fmla="*/ 180 h 306"/>
                <a:gd name="T28" fmla="*/ 377 w 718"/>
                <a:gd name="T29" fmla="*/ 156 h 306"/>
                <a:gd name="T30" fmla="*/ 467 w 718"/>
                <a:gd name="T31" fmla="*/ 126 h 306"/>
                <a:gd name="T32" fmla="*/ 550 w 718"/>
                <a:gd name="T33" fmla="*/ 102 h 306"/>
                <a:gd name="T34" fmla="*/ 580 w 718"/>
                <a:gd name="T35" fmla="*/ 90 h 306"/>
                <a:gd name="T36" fmla="*/ 613 w 718"/>
                <a:gd name="T37" fmla="*/ 84 h 306"/>
                <a:gd name="T38" fmla="*/ 631 w 718"/>
                <a:gd name="T39" fmla="*/ 78 h 306"/>
                <a:gd name="T40" fmla="*/ 637 w 718"/>
                <a:gd name="T41" fmla="*/ 72 h 306"/>
                <a:gd name="T42" fmla="*/ 643 w 718"/>
                <a:gd name="T43" fmla="*/ 66 h 306"/>
                <a:gd name="T44" fmla="*/ 661 w 718"/>
                <a:gd name="T45" fmla="*/ 60 h 306"/>
                <a:gd name="T46" fmla="*/ 703 w 718"/>
                <a:gd name="T47" fmla="*/ 30 h 306"/>
                <a:gd name="T48" fmla="*/ 721 w 718"/>
                <a:gd name="T49" fmla="*/ 18 h 306"/>
                <a:gd name="T50" fmla="*/ 727 w 718"/>
                <a:gd name="T51" fmla="*/ 6 h 306"/>
                <a:gd name="T52" fmla="*/ 721 w 718"/>
                <a:gd name="T53" fmla="*/ 0 h 306"/>
                <a:gd name="T54" fmla="*/ 697 w 718"/>
                <a:gd name="T55" fmla="*/ 0 h 306"/>
                <a:gd name="T56" fmla="*/ 637 w 718"/>
                <a:gd name="T57" fmla="*/ 0 h 306"/>
                <a:gd name="T58" fmla="*/ 586 w 718"/>
                <a:gd name="T59" fmla="*/ 0 h 306"/>
                <a:gd name="T60" fmla="*/ 550 w 718"/>
                <a:gd name="T61" fmla="*/ 0 h 306"/>
                <a:gd name="T62" fmla="*/ 520 w 718"/>
                <a:gd name="T63" fmla="*/ 18 h 306"/>
                <a:gd name="T64" fmla="*/ 491 w 718"/>
                <a:gd name="T65" fmla="*/ 42 h 306"/>
                <a:gd name="T66" fmla="*/ 473 w 718"/>
                <a:gd name="T67" fmla="*/ 54 h 306"/>
                <a:gd name="T68" fmla="*/ 455 w 718"/>
                <a:gd name="T69" fmla="*/ 60 h 306"/>
                <a:gd name="T70" fmla="*/ 431 w 718"/>
                <a:gd name="T71" fmla="*/ 60 h 306"/>
                <a:gd name="T72" fmla="*/ 395 w 718"/>
                <a:gd name="T73" fmla="*/ 66 h 306"/>
                <a:gd name="T74" fmla="*/ 350 w 718"/>
                <a:gd name="T75" fmla="*/ 84 h 306"/>
                <a:gd name="T76" fmla="*/ 314 w 718"/>
                <a:gd name="T77" fmla="*/ 108 h 306"/>
                <a:gd name="T78" fmla="*/ 290 w 718"/>
                <a:gd name="T79" fmla="*/ 126 h 306"/>
                <a:gd name="T80" fmla="*/ 278 w 718"/>
                <a:gd name="T81" fmla="*/ 132 h 306"/>
                <a:gd name="T82" fmla="*/ 260 w 718"/>
                <a:gd name="T83" fmla="*/ 138 h 306"/>
                <a:gd name="T84" fmla="*/ 224 w 718"/>
                <a:gd name="T85" fmla="*/ 138 h 306"/>
                <a:gd name="T86" fmla="*/ 189 w 718"/>
                <a:gd name="T87" fmla="*/ 138 h 306"/>
                <a:gd name="T88" fmla="*/ 183 w 718"/>
                <a:gd name="T89" fmla="*/ 138 h 306"/>
                <a:gd name="T90" fmla="*/ 177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headEnd/>
              <a:tailEnd/>
            </a:ln>
          </p:spPr>
          <p:txBody>
            <a:bodyPr/>
            <a:lstStyle/>
            <a:p>
              <a:endParaRPr lang="en-US"/>
            </a:p>
          </p:txBody>
        </p:sp>
        <p:sp>
          <p:nvSpPr>
            <p:cNvPr id="13" name="Freeform 11"/>
            <p:cNvSpPr>
              <a:spLocks/>
            </p:cNvSpPr>
            <p:nvPr userDrawn="1"/>
          </p:nvSpPr>
          <p:spPr bwMode="hidden">
            <a:xfrm>
              <a:off x="3358" y="1890"/>
              <a:ext cx="2400" cy="881"/>
            </a:xfrm>
            <a:custGeom>
              <a:avLst/>
              <a:gdLst>
                <a:gd name="T0" fmla="*/ 2253 w 2392"/>
                <a:gd name="T1" fmla="*/ 54 h 881"/>
                <a:gd name="T2" fmla="*/ 2210 w 2392"/>
                <a:gd name="T3" fmla="*/ 54 h 881"/>
                <a:gd name="T4" fmla="*/ 2168 w 2392"/>
                <a:gd name="T5" fmla="*/ 66 h 881"/>
                <a:gd name="T6" fmla="*/ 2042 w 2392"/>
                <a:gd name="T7" fmla="*/ 101 h 881"/>
                <a:gd name="T8" fmla="*/ 1977 w 2392"/>
                <a:gd name="T9" fmla="*/ 119 h 881"/>
                <a:gd name="T10" fmla="*/ 1878 w 2392"/>
                <a:gd name="T11" fmla="*/ 167 h 881"/>
                <a:gd name="T12" fmla="*/ 1854 w 2392"/>
                <a:gd name="T13" fmla="*/ 245 h 881"/>
                <a:gd name="T14" fmla="*/ 1860 w 2392"/>
                <a:gd name="T15" fmla="*/ 305 h 881"/>
                <a:gd name="T16" fmla="*/ 1776 w 2392"/>
                <a:gd name="T17" fmla="*/ 317 h 881"/>
                <a:gd name="T18" fmla="*/ 1612 w 2392"/>
                <a:gd name="T19" fmla="*/ 263 h 881"/>
                <a:gd name="T20" fmla="*/ 1522 w 2392"/>
                <a:gd name="T21" fmla="*/ 257 h 881"/>
                <a:gd name="T22" fmla="*/ 1414 w 2392"/>
                <a:gd name="T23" fmla="*/ 311 h 881"/>
                <a:gd name="T24" fmla="*/ 1346 w 2392"/>
                <a:gd name="T25" fmla="*/ 353 h 881"/>
                <a:gd name="T26" fmla="*/ 1322 w 2392"/>
                <a:gd name="T27" fmla="*/ 359 h 881"/>
                <a:gd name="T28" fmla="*/ 1226 w 2392"/>
                <a:gd name="T29" fmla="*/ 371 h 881"/>
                <a:gd name="T30" fmla="*/ 1172 w 2392"/>
                <a:gd name="T31" fmla="*/ 365 h 881"/>
                <a:gd name="T32" fmla="*/ 1065 w 2392"/>
                <a:gd name="T33" fmla="*/ 371 h 881"/>
                <a:gd name="T34" fmla="*/ 966 w 2392"/>
                <a:gd name="T35" fmla="*/ 383 h 881"/>
                <a:gd name="T36" fmla="*/ 930 w 2392"/>
                <a:gd name="T37" fmla="*/ 401 h 881"/>
                <a:gd name="T38" fmla="*/ 828 w 2392"/>
                <a:gd name="T39" fmla="*/ 419 h 881"/>
                <a:gd name="T40" fmla="*/ 787 w 2392"/>
                <a:gd name="T41" fmla="*/ 419 h 881"/>
                <a:gd name="T42" fmla="*/ 670 w 2392"/>
                <a:gd name="T43" fmla="*/ 437 h 881"/>
                <a:gd name="T44" fmla="*/ 604 w 2392"/>
                <a:gd name="T45" fmla="*/ 473 h 881"/>
                <a:gd name="T46" fmla="*/ 509 w 2392"/>
                <a:gd name="T47" fmla="*/ 467 h 881"/>
                <a:gd name="T48" fmla="*/ 434 w 2392"/>
                <a:gd name="T49" fmla="*/ 491 h 881"/>
                <a:gd name="T50" fmla="*/ 416 w 2392"/>
                <a:gd name="T51" fmla="*/ 539 h 881"/>
                <a:gd name="T52" fmla="*/ 350 w 2392"/>
                <a:gd name="T53" fmla="*/ 569 h 881"/>
                <a:gd name="T54" fmla="*/ 225 w 2392"/>
                <a:gd name="T55" fmla="*/ 599 h 881"/>
                <a:gd name="T56" fmla="*/ 138 w 2392"/>
                <a:gd name="T57" fmla="*/ 647 h 881"/>
                <a:gd name="T58" fmla="*/ 108 w 2392"/>
                <a:gd name="T59" fmla="*/ 659 h 881"/>
                <a:gd name="T60" fmla="*/ 0 w 2392"/>
                <a:gd name="T61" fmla="*/ 671 h 881"/>
                <a:gd name="T62" fmla="*/ 84 w 2392"/>
                <a:gd name="T63" fmla="*/ 695 h 881"/>
                <a:gd name="T64" fmla="*/ 266 w 2392"/>
                <a:gd name="T65" fmla="*/ 653 h 881"/>
                <a:gd name="T66" fmla="*/ 479 w 2392"/>
                <a:gd name="T67" fmla="*/ 569 h 881"/>
                <a:gd name="T68" fmla="*/ 574 w 2392"/>
                <a:gd name="T69" fmla="*/ 521 h 881"/>
                <a:gd name="T70" fmla="*/ 652 w 2392"/>
                <a:gd name="T71" fmla="*/ 515 h 881"/>
                <a:gd name="T72" fmla="*/ 882 w 2392"/>
                <a:gd name="T73" fmla="*/ 461 h 881"/>
                <a:gd name="T74" fmla="*/ 1160 w 2392"/>
                <a:gd name="T75" fmla="*/ 425 h 881"/>
                <a:gd name="T76" fmla="*/ 1304 w 2392"/>
                <a:gd name="T77" fmla="*/ 461 h 881"/>
                <a:gd name="T78" fmla="*/ 1432 w 2392"/>
                <a:gd name="T79" fmla="*/ 533 h 881"/>
                <a:gd name="T80" fmla="*/ 1450 w 2392"/>
                <a:gd name="T81" fmla="*/ 617 h 881"/>
                <a:gd name="T82" fmla="*/ 1391 w 2392"/>
                <a:gd name="T83" fmla="*/ 653 h 881"/>
                <a:gd name="T84" fmla="*/ 1238 w 2392"/>
                <a:gd name="T85" fmla="*/ 701 h 881"/>
                <a:gd name="T86" fmla="*/ 1124 w 2392"/>
                <a:gd name="T87" fmla="*/ 755 h 881"/>
                <a:gd name="T88" fmla="*/ 1077 w 2392"/>
                <a:gd name="T89" fmla="*/ 809 h 881"/>
                <a:gd name="T90" fmla="*/ 1089 w 2392"/>
                <a:gd name="T91" fmla="*/ 869 h 881"/>
                <a:gd name="T92" fmla="*/ 1118 w 2392"/>
                <a:gd name="T93" fmla="*/ 881 h 881"/>
                <a:gd name="T94" fmla="*/ 1220 w 2392"/>
                <a:gd name="T95" fmla="*/ 869 h 881"/>
                <a:gd name="T96" fmla="*/ 1403 w 2392"/>
                <a:gd name="T97" fmla="*/ 857 h 881"/>
                <a:gd name="T98" fmla="*/ 1456 w 2392"/>
                <a:gd name="T99" fmla="*/ 851 h 881"/>
                <a:gd name="T100" fmla="*/ 1498 w 2392"/>
                <a:gd name="T101" fmla="*/ 833 h 881"/>
                <a:gd name="T102" fmla="*/ 1693 w 2392"/>
                <a:gd name="T103" fmla="*/ 743 h 881"/>
                <a:gd name="T104" fmla="*/ 1824 w 2392"/>
                <a:gd name="T105" fmla="*/ 689 h 881"/>
                <a:gd name="T106" fmla="*/ 1902 w 2392"/>
                <a:gd name="T107" fmla="*/ 581 h 881"/>
                <a:gd name="T108" fmla="*/ 2060 w 2392"/>
                <a:gd name="T109" fmla="*/ 389 h 881"/>
                <a:gd name="T110" fmla="*/ 2228 w 2392"/>
                <a:gd name="T111" fmla="*/ 269 h 881"/>
                <a:gd name="T112" fmla="*/ 2273 w 2392"/>
                <a:gd name="T113" fmla="*/ 239 h 881"/>
                <a:gd name="T114" fmla="*/ 2416 w 2392"/>
                <a:gd name="T115" fmla="*/ 0 h 881"/>
                <a:gd name="T116" fmla="*/ 2326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headEnd/>
              <a:tailEnd/>
            </a:ln>
          </p:spPr>
          <p:txBody>
            <a:bodyPr/>
            <a:lstStyle/>
            <a:p>
              <a:endParaRPr lang="en-US"/>
            </a:p>
          </p:txBody>
        </p:sp>
        <p:sp>
          <p:nvSpPr>
            <p:cNvPr id="1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headEnd/>
              <a:tailEnd/>
            </a:ln>
          </p:spPr>
          <p:txBody>
            <a:bodyPr/>
            <a:lstStyle/>
            <a:p>
              <a:endParaRPr lang="en-US"/>
            </a:p>
          </p:txBody>
        </p:sp>
        <p:sp>
          <p:nvSpPr>
            <p:cNvPr id="1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1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1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n-US"/>
            </a:p>
          </p:txBody>
        </p:sp>
      </p:grpSp>
      <p:sp>
        <p:nvSpPr>
          <p:cNvPr id="306194"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altLang="en-US" noProof="0" smtClean="0"/>
              <a:t>Click to edit Master title style</a:t>
            </a:r>
          </a:p>
        </p:txBody>
      </p:sp>
      <p:sp>
        <p:nvSpPr>
          <p:cNvPr id="306195"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20" name="Rectangle 20"/>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21" name="Rectangle 21"/>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22" name="Rectangle 22"/>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B10176A0-ACF9-4D26-8895-957BCC34ABCD}" type="slidenum">
              <a:rPr lang="en-US" altLang="en-US"/>
              <a:pPr>
                <a:defRPr/>
              </a:pPr>
              <a:t>‹#›</a:t>
            </a:fld>
            <a:endParaRPr lang="en-US"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51C9D7D4-246D-47FE-B300-8D47AAF19A79}" type="slidenum">
              <a:rPr lang="en-US" altLang="en-US"/>
              <a:pPr>
                <a:defRPr/>
              </a:pPr>
              <a:t>‹#›</a:t>
            </a:fld>
            <a:endParaRPr lang="en-US"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BB3FA556-5441-4F02-86BC-CDC51E3CEE87}" type="slidenum">
              <a:rPr lang="en-US" altLang="en-US"/>
              <a:pPr>
                <a:defRPr/>
              </a:pPr>
              <a:t>‹#›</a:t>
            </a:fld>
            <a:endParaRPr lang="en-US"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7E2B3A24-4C00-4D6B-AE6B-35B2B191AA18}" type="slidenum">
              <a:rPr lang="en-US" altLang="en-US"/>
              <a:pPr>
                <a:defRPr/>
              </a:pPr>
              <a:t>‹#›</a:t>
            </a:fld>
            <a:endParaRPr lang="en-US"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1"/>
          <p:cNvSpPr>
            <a:spLocks noGrp="1" noChangeArrowheads="1"/>
          </p:cNvSpPr>
          <p:nvPr>
            <p:ph type="sldNum" sz="quarter" idx="12"/>
          </p:nvPr>
        </p:nvSpPr>
        <p:spPr>
          <a:ln/>
        </p:spPr>
        <p:txBody>
          <a:bodyPr/>
          <a:lstStyle>
            <a:lvl1pPr>
              <a:defRPr/>
            </a:lvl1pPr>
          </a:lstStyle>
          <a:p>
            <a:pPr>
              <a:defRPr/>
            </a:pPr>
            <a:fld id="{8CFF0CD5-8B88-4D11-B18D-E41B294876C5}" type="slidenum">
              <a:rPr lang="en-US" altLang="en-US"/>
              <a:pPr>
                <a:defRPr/>
              </a:pPr>
              <a:t>‹#›</a:t>
            </a:fld>
            <a:endParaRPr lang="en-US"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1"/>
          <p:cNvSpPr>
            <a:spLocks noGrp="1" noChangeArrowheads="1"/>
          </p:cNvSpPr>
          <p:nvPr>
            <p:ph type="sldNum" sz="quarter" idx="12"/>
          </p:nvPr>
        </p:nvSpPr>
        <p:spPr>
          <a:ln/>
        </p:spPr>
        <p:txBody>
          <a:bodyPr/>
          <a:lstStyle>
            <a:lvl1pPr>
              <a:defRPr/>
            </a:lvl1pPr>
          </a:lstStyle>
          <a:p>
            <a:pPr>
              <a:defRPr/>
            </a:pPr>
            <a:fld id="{F2BCB44C-387C-479E-BC1E-E4FA929BE5BB}" type="slidenum">
              <a:rPr lang="en-US" altLang="en-US"/>
              <a:pPr>
                <a:defRPr/>
              </a:pPr>
              <a:t>‹#›</a:t>
            </a:fld>
            <a:endParaRPr lang="en-US"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1"/>
          <p:cNvSpPr>
            <a:spLocks noGrp="1" noChangeArrowheads="1"/>
          </p:cNvSpPr>
          <p:nvPr>
            <p:ph type="sldNum" sz="quarter" idx="12"/>
          </p:nvPr>
        </p:nvSpPr>
        <p:spPr>
          <a:ln/>
        </p:spPr>
        <p:txBody>
          <a:bodyPr/>
          <a:lstStyle>
            <a:lvl1pPr>
              <a:defRPr/>
            </a:lvl1pPr>
          </a:lstStyle>
          <a:p>
            <a:pPr>
              <a:defRPr/>
            </a:pPr>
            <a:fld id="{805F8488-10FB-408A-9D11-4CE4E82CE1AE}" type="slidenum">
              <a:rPr lang="en-US" altLang="en-US"/>
              <a:pPr>
                <a:defRPr/>
              </a:pPr>
              <a:t>‹#›</a:t>
            </a:fld>
            <a:endParaRPr lang="en-US"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F8E6AA64-2175-4E0C-BBF8-A91A52B11B36}" type="slidenum">
              <a:rPr lang="en-US" altLang="en-US"/>
              <a:pPr>
                <a:defRPr/>
              </a:pPr>
              <a:t>‹#›</a:t>
            </a:fld>
            <a:endParaRPr lang="en-US"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C3FBF1D4-85E4-4029-8ED0-1B58FBF95444}" type="slidenum">
              <a:rPr lang="en-US" altLang="en-US"/>
              <a:pPr>
                <a:defRPr/>
              </a:pPr>
              <a:t>‹#›</a:t>
            </a:fld>
            <a:endParaRPr lang="en-US"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C00233B8-413C-4105-B463-3B50B7BA3D2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5" name="Rectangle 13"/>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6" name="Rectangle 14"/>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fld id="{8B94AC18-C900-4B08-8A82-EF77146EB2A5}"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8D588BF5-6A18-4CF2-89E5-82D23F036F55}" type="slidenum">
              <a:rPr lang="en-US" altLang="en-US"/>
              <a:pPr>
                <a:defRPr/>
              </a:pPr>
              <a:t>‹#›</a:t>
            </a:fld>
            <a:endParaRPr lang="en-US"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ctrTitle"/>
          </p:nvPr>
        </p:nvSpPr>
        <p:spPr>
          <a:xfrm>
            <a:off x="685800" y="685800"/>
            <a:ext cx="7772400" cy="1143000"/>
          </a:xfrm>
        </p:spPr>
        <p:txBody>
          <a:bodyPr/>
          <a:lstStyle>
            <a:lvl1pPr>
              <a:defRPr/>
            </a:lvl1pPr>
          </a:lstStyle>
          <a:p>
            <a:pPr lvl="0"/>
            <a:r>
              <a:rPr lang="en-US" altLang="en-US" noProof="0" smtClean="0"/>
              <a:t>Click to edit Master title style</a:t>
            </a:r>
          </a:p>
        </p:txBody>
      </p:sp>
      <p:sp>
        <p:nvSpPr>
          <p:cNvPr id="3102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4384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24384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7" name="Freeform 7"/>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2" name="Freeform 12"/>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grpSp>
      </p:grpSp>
      <p:sp>
        <p:nvSpPr>
          <p:cNvPr id="9232"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altLang="en-US" noProof="0" smtClean="0"/>
              <a:t>Click to edit Master title style</a:t>
            </a:r>
          </a:p>
        </p:txBody>
      </p:sp>
      <p:sp>
        <p:nvSpPr>
          <p:cNvPr id="9233"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18" name="Rectangle 18"/>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19" name="Rectangle 19"/>
          <p:cNvSpPr>
            <a:spLocks noGrp="1" noChangeArrowheads="1"/>
          </p:cNvSpPr>
          <p:nvPr>
            <p:ph type="ftr" sz="quarter" idx="11"/>
          </p:nvPr>
        </p:nvSpPr>
        <p:spPr>
          <a:xfrm>
            <a:off x="33528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20" name="Rectangle 20"/>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CED15CAB-67D6-4FDA-995C-D660BA8538AE}" type="slidenum">
              <a:rPr lang="en-US" altLang="en-US"/>
              <a:pPr>
                <a:defRPr/>
              </a:pPr>
              <a:t>‹#›</a:t>
            </a:fld>
            <a:endParaRPr lang="en-US" altLang="en-US"/>
          </a:p>
        </p:txBody>
      </p:sp>
    </p:spTree>
  </p:cSld>
  <p:clrMapOvr>
    <a:masterClrMapping/>
  </p:clrMapOvr>
  <p:transition>
    <p:diamon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33400"/>
            <a:ext cx="22860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533400"/>
            <a:ext cx="67056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685800" y="685800"/>
            <a:ext cx="7772400" cy="1143000"/>
          </a:xfrm>
        </p:spPr>
        <p:txBody>
          <a:bodyPr/>
          <a:lstStyle>
            <a:lvl1pPr>
              <a:defRPr/>
            </a:lvl1pPr>
          </a:lstStyle>
          <a:p>
            <a:pPr lvl="0"/>
            <a:r>
              <a:rPr lang="en-US" altLang="en-US" noProof="0" smtClean="0"/>
              <a:t>Click to edit Master title style</a:t>
            </a:r>
          </a:p>
        </p:txBody>
      </p:sp>
      <p:sp>
        <p:nvSpPr>
          <p:cNvPr id="34099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4384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24384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1C196BDD-758F-483F-B5C3-6378517DC607}" type="slidenum">
              <a:rPr lang="en-US" altLang="en-US"/>
              <a:pPr>
                <a:defRPr/>
              </a:pPr>
              <a:t>‹#›</a:t>
            </a:fld>
            <a:endParaRPr lang="en-US" altLang="en-US"/>
          </a:p>
        </p:txBody>
      </p:sp>
    </p:spTree>
  </p:cSld>
  <p:clrMapOvr>
    <a:masterClrMapping/>
  </p:clrMapOvr>
  <p:transition>
    <p:diamond/>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22860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09600"/>
            <a:ext cx="67056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w="9525">
              <a:noFill/>
              <a:round/>
              <a:headEnd/>
              <a:tailEnd/>
            </a:ln>
          </p:spPr>
          <p:txBody>
            <a:bodyPr/>
            <a:lstStyle/>
            <a:p>
              <a:endParaRPr lang="en-US"/>
            </a:p>
          </p:txBody>
        </p:sp>
        <p:sp>
          <p:nvSpPr>
            <p:cNvPr id="6" name="Freeform 4"/>
            <p:cNvSpPr>
              <a:spLocks/>
            </p:cNvSpPr>
            <p:nvPr/>
          </p:nvSpPr>
          <p:spPr bwMode="ltGray">
            <a:xfrm>
              <a:off x="528" y="2400"/>
              <a:ext cx="5232" cy="1920"/>
            </a:xfrm>
            <a:custGeom>
              <a:avLst/>
              <a:gdLst>
                <a:gd name="T0" fmla="*/ 0 w 4897"/>
                <a:gd name="T1" fmla="*/ 0 h 2182"/>
                <a:gd name="T2" fmla="*/ 0 w 4897"/>
                <a:gd name="T3" fmla="*/ 1486 h 2182"/>
                <a:gd name="T4" fmla="*/ 5972 w 4897"/>
                <a:gd name="T5" fmla="*/ 1486 h 2182"/>
                <a:gd name="T6" fmla="*/ 597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endParaRPr lang="en-US"/>
            </a:p>
          </p:txBody>
        </p:sp>
        <p:sp>
          <p:nvSpPr>
            <p:cNvPr id="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1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grpSp>
      <p:sp>
        <p:nvSpPr>
          <p:cNvPr id="3512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smtClean="0"/>
              <a:t>Click to edit Master title style</a:t>
            </a:r>
          </a:p>
        </p:txBody>
      </p:sp>
      <p:sp>
        <p:nvSpPr>
          <p:cNvPr id="3512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11" name="Rectangle 11"/>
          <p:cNvSpPr>
            <a:spLocks noGrp="1" noChangeArrowheads="1"/>
          </p:cNvSpPr>
          <p:nvPr>
            <p:ph type="dt" sz="quarter" idx="10"/>
          </p:nvPr>
        </p:nvSpPr>
        <p:spPr>
          <a:xfrm>
            <a:off x="990600" y="6245225"/>
            <a:ext cx="1901825"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12" name="Rectangle 12"/>
          <p:cNvSpPr>
            <a:spLocks noGrp="1" noChangeArrowheads="1"/>
          </p:cNvSpPr>
          <p:nvPr>
            <p:ph type="ftr" sz="quarter" idx="11"/>
          </p:nvPr>
        </p:nvSpPr>
        <p:spPr>
          <a:xfrm>
            <a:off x="3468688" y="6245225"/>
            <a:ext cx="2895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13" name="Rectangle 13"/>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575E090B-0E7A-4342-8AE6-556C2340C7DC}" type="slidenum">
              <a:rPr lang="en-US" altLang="en-US"/>
              <a:pPr>
                <a:defRPr/>
              </a:pPr>
              <a:t>‹#›</a:t>
            </a:fld>
            <a:endParaRPr lang="en-US"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57747F1F-5296-4ED8-8FD8-320F5731CA44}" type="slidenum">
              <a:rPr lang="en-US" altLang="en-US"/>
              <a:pPr>
                <a:defRPr/>
              </a:pPr>
              <a:t>‹#›</a:t>
            </a:fld>
            <a:endParaRPr lang="en-US"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0464E166-84CD-428F-AF38-A44AF8A085E4}" type="slidenum">
              <a:rPr lang="en-US" altLang="en-US"/>
              <a:pPr>
                <a:defRPr/>
              </a:pPr>
              <a:t>‹#›</a:t>
            </a:fld>
            <a:endParaRPr lang="en-US" alt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0CB435AF-C96B-41DE-81A4-204130C5E2D3}" type="slidenum">
              <a:rPr lang="en-US" altLang="en-US"/>
              <a:pPr>
                <a:defRPr/>
              </a:pPr>
              <a:t>‹#›</a:t>
            </a:fld>
            <a:endParaRPr lang="en-US" alt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3"/>
          <p:cNvSpPr>
            <a:spLocks noGrp="1" noChangeArrowheads="1"/>
          </p:cNvSpPr>
          <p:nvPr>
            <p:ph type="sldNum" sz="quarter" idx="12"/>
          </p:nvPr>
        </p:nvSpPr>
        <p:spPr>
          <a:ln/>
        </p:spPr>
        <p:txBody>
          <a:bodyPr/>
          <a:lstStyle>
            <a:lvl1pPr>
              <a:defRPr/>
            </a:lvl1pPr>
          </a:lstStyle>
          <a:p>
            <a:pPr>
              <a:defRPr/>
            </a:pPr>
            <a:fld id="{CB814295-3BCC-4B39-B283-0076D7089186}" type="slidenum">
              <a:rPr lang="en-US" altLang="en-US"/>
              <a:pPr>
                <a:defRPr/>
              </a:pPr>
              <a:t>‹#›</a:t>
            </a:fld>
            <a:endParaRPr lang="en-US" alt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p:cNvSpPr>
            <a:spLocks noGrp="1" noChangeArrowheads="1"/>
          </p:cNvSpPr>
          <p:nvPr>
            <p:ph type="sldNum" sz="quarter" idx="12"/>
          </p:nvPr>
        </p:nvSpPr>
        <p:spPr>
          <a:ln/>
        </p:spPr>
        <p:txBody>
          <a:bodyPr/>
          <a:lstStyle>
            <a:lvl1pPr>
              <a:defRPr/>
            </a:lvl1pPr>
          </a:lstStyle>
          <a:p>
            <a:pPr>
              <a:defRPr/>
            </a:pPr>
            <a:fld id="{5D513A38-6EF6-45AB-9E75-6F8F6A47F1FC}" type="slidenum">
              <a:rPr lang="en-US" altLang="en-US"/>
              <a:pPr>
                <a:defRPr/>
              </a:pPr>
              <a:t>‹#›</a:t>
            </a:fld>
            <a:endParaRPr lang="en-US" alt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p:cNvSpPr>
            <a:spLocks noGrp="1" noChangeArrowheads="1"/>
          </p:cNvSpPr>
          <p:nvPr>
            <p:ph type="sldNum" sz="quarter" idx="12"/>
          </p:nvPr>
        </p:nvSpPr>
        <p:spPr>
          <a:ln/>
        </p:spPr>
        <p:txBody>
          <a:bodyPr/>
          <a:lstStyle>
            <a:lvl1pPr>
              <a:defRPr/>
            </a:lvl1pPr>
          </a:lstStyle>
          <a:p>
            <a:pPr>
              <a:defRPr/>
            </a:pPr>
            <a:fld id="{07F0B60E-D4B3-4A39-BB82-9430455147F7}"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5B994061-04D2-4958-A43C-7DEB09FB2609}" type="slidenum">
              <a:rPr lang="en-US" altLang="en-US"/>
              <a:pPr>
                <a:defRPr/>
              </a:pPr>
              <a:t>‹#›</a:t>
            </a:fld>
            <a:endParaRPr lang="en-US" altLang="en-US"/>
          </a:p>
        </p:txBody>
      </p:sp>
    </p:spTree>
  </p:cSld>
  <p:clrMapOvr>
    <a:masterClrMapping/>
  </p:clrMapOvr>
  <p:transition>
    <p:diamond/>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56B565F3-3BDB-4713-A229-50C57D2E7F31}" type="slidenum">
              <a:rPr lang="en-US" altLang="en-US"/>
              <a:pPr>
                <a:defRPr/>
              </a:pPr>
              <a:t>‹#›</a:t>
            </a:fld>
            <a:endParaRPr lang="en-US" alt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A3CCAD5F-3357-4E66-AA43-75CE365E8B66}" type="slidenum">
              <a:rPr lang="en-US" altLang="en-US"/>
              <a:pPr>
                <a:defRPr/>
              </a:pPr>
              <a:t>‹#›</a:t>
            </a:fld>
            <a:endParaRPr lang="en-US" alt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5BAC6053-5DB9-46DF-8788-E1AD7F6E647D}" type="slidenum">
              <a:rPr lang="en-US" altLang="en-US"/>
              <a:pPr>
                <a:defRPr/>
              </a:pPr>
              <a:t>‹#›</a:t>
            </a:fld>
            <a:endParaRPr lang="en-US" alt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3D94A96C-070B-4177-A636-09EA3C2D08B4}" type="slidenum">
              <a:rPr lang="en-US" altLang="en-US"/>
              <a:pPr>
                <a:defRPr/>
              </a:pPr>
              <a:t>‹#›</a:t>
            </a:fld>
            <a:endParaRPr lang="en-US" alt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w="9525">
            <a:noFill/>
            <a:round/>
            <a:headEnd/>
            <a:tailEnd/>
          </a:ln>
        </p:spPr>
        <p:txBody>
          <a:bodyPr/>
          <a:lstStyle/>
          <a:p>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18068 w 794"/>
                <a:gd name="T1" fmla="*/ 5854 h 414"/>
                <a:gd name="T2" fmla="*/ 16158 w 794"/>
                <a:gd name="T3" fmla="*/ 4714 h 414"/>
                <a:gd name="T4" fmla="*/ 12656 w 794"/>
                <a:gd name="T5" fmla="*/ 3115 h 414"/>
                <a:gd name="T6" fmla="*/ 1615 w 794"/>
                <a:gd name="T7" fmla="*/ 0 h 414"/>
                <a:gd name="T8" fmla="*/ 521 w 794"/>
                <a:gd name="T9" fmla="*/ 295 h 414"/>
                <a:gd name="T10" fmla="*/ 0 w 794"/>
                <a:gd name="T11" fmla="*/ 1231 h 414"/>
                <a:gd name="T12" fmla="*/ 635 w 794"/>
                <a:gd name="T13" fmla="*/ 2299 h 414"/>
                <a:gd name="T14" fmla="*/ 12970 w 794"/>
                <a:gd name="T15" fmla="*/ 6065 h 414"/>
                <a:gd name="T16" fmla="*/ 15673 w 794"/>
                <a:gd name="T17" fmla="*/ 5824 h 414"/>
                <a:gd name="T18" fmla="*/ 17858 w 794"/>
                <a:gd name="T19" fmla="*/ 6136 h 414"/>
                <a:gd name="T20" fmla="*/ 18068 w 794"/>
                <a:gd name="T21" fmla="*/ 5854 h 414"/>
                <a:gd name="T22" fmla="*/ 18068 w 794"/>
                <a:gd name="T23" fmla="*/ 5854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endParaRPr lang="en-US"/>
            </a:p>
          </p:txBody>
        </p:sp>
        <p:sp>
          <p:nvSpPr>
            <p:cNvPr id="7" name="Freeform 10"/>
            <p:cNvSpPr>
              <a:spLocks/>
            </p:cNvSpPr>
            <p:nvPr userDrawn="1"/>
          </p:nvSpPr>
          <p:spPr bwMode="auto">
            <a:xfrm>
              <a:off x="166" y="261"/>
              <a:ext cx="2244" cy="1007"/>
            </a:xfrm>
            <a:custGeom>
              <a:avLst/>
              <a:gdLst>
                <a:gd name="T0" fmla="*/ 388 w 1586"/>
                <a:gd name="T1" fmla="*/ 0 h 821"/>
                <a:gd name="T2" fmla="*/ 3769 w 1586"/>
                <a:gd name="T3" fmla="*/ 958 h 821"/>
                <a:gd name="T4" fmla="*/ 4044 w 1586"/>
                <a:gd name="T5" fmla="*/ 1177 h 821"/>
                <a:gd name="T6" fmla="*/ 4492 w 1586"/>
                <a:gd name="T7" fmla="*/ 1461 h 821"/>
                <a:gd name="T8" fmla="*/ 4433 w 1586"/>
                <a:gd name="T9" fmla="*/ 1515 h 821"/>
                <a:gd name="T10" fmla="*/ 3823 w 1586"/>
                <a:gd name="T11" fmla="*/ 1452 h 821"/>
                <a:gd name="T12" fmla="*/ 3243 w 1586"/>
                <a:gd name="T13" fmla="*/ 1496 h 821"/>
                <a:gd name="T14" fmla="*/ 117 w 1586"/>
                <a:gd name="T15" fmla="*/ 551 h 821"/>
                <a:gd name="T16" fmla="*/ 0 w 1586"/>
                <a:gd name="T17" fmla="*/ 277 h 821"/>
                <a:gd name="T18" fmla="*/ 130 w 1586"/>
                <a:gd name="T19" fmla="*/ 59 h 821"/>
                <a:gd name="T20" fmla="*/ 388 w 1586"/>
                <a:gd name="T21" fmla="*/ 0 h 821"/>
                <a:gd name="T22" fmla="*/ 38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endParaRPr lang="en-US"/>
            </a:p>
          </p:txBody>
        </p:sp>
        <p:sp>
          <p:nvSpPr>
            <p:cNvPr id="8" name="Freeform 11"/>
            <p:cNvSpPr>
              <a:spLocks/>
            </p:cNvSpPr>
            <p:nvPr userDrawn="1"/>
          </p:nvSpPr>
          <p:spPr bwMode="auto">
            <a:xfrm>
              <a:off x="474" y="344"/>
              <a:ext cx="1488" cy="919"/>
            </a:xfrm>
            <a:custGeom>
              <a:avLst/>
              <a:gdLst>
                <a:gd name="T0" fmla="*/ 0 w 1049"/>
                <a:gd name="T1" fmla="*/ 605 h 747"/>
                <a:gd name="T2" fmla="*/ 2631 w 1049"/>
                <a:gd name="T3" fmla="*/ 1391 h 747"/>
                <a:gd name="T4" fmla="*/ 2680 w 1049"/>
                <a:gd name="T5" fmla="*/ 994 h 747"/>
                <a:gd name="T6" fmla="*/ 2994 w 1049"/>
                <a:gd name="T7" fmla="*/ 786 h 747"/>
                <a:gd name="T8" fmla="*/ 223 w 1049"/>
                <a:gd name="T9" fmla="*/ 0 h 747"/>
                <a:gd name="T10" fmla="*/ 0 w 1049"/>
                <a:gd name="T11" fmla="*/ 236 h 747"/>
                <a:gd name="T12" fmla="*/ 0 w 1049"/>
                <a:gd name="T13" fmla="*/ 605 h 747"/>
                <a:gd name="T14" fmla="*/ 0 w 1049"/>
                <a:gd name="T15" fmla="*/ 60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310 w 150"/>
                  <a:gd name="T1" fmla="*/ 0 h 173"/>
                  <a:gd name="T2" fmla="*/ 114 w 150"/>
                  <a:gd name="T3" fmla="*/ 125 h 173"/>
                  <a:gd name="T4" fmla="*/ 0 w 150"/>
                  <a:gd name="T5" fmla="*/ 328 h 173"/>
                  <a:gd name="T6" fmla="*/ 226 w 150"/>
                  <a:gd name="T7" fmla="*/ 303 h 173"/>
                  <a:gd name="T8" fmla="*/ 291 w 150"/>
                  <a:gd name="T9" fmla="*/ 160 h 173"/>
                  <a:gd name="T10" fmla="*/ 424 w 150"/>
                  <a:gd name="T11" fmla="*/ 51 h 173"/>
                  <a:gd name="T12" fmla="*/ 310 w 150"/>
                  <a:gd name="T13" fmla="*/ 0 h 173"/>
                  <a:gd name="T14" fmla="*/ 3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endParaRPr lang="en-US"/>
              </a:p>
            </p:txBody>
          </p:sp>
          <p:sp>
            <p:nvSpPr>
              <p:cNvPr id="11" name="Freeform 14"/>
              <p:cNvSpPr>
                <a:spLocks/>
              </p:cNvSpPr>
              <p:nvPr userDrawn="1"/>
            </p:nvSpPr>
            <p:spPr bwMode="auto">
              <a:xfrm>
                <a:off x="123" y="148"/>
                <a:ext cx="2386" cy="1081"/>
              </a:xfrm>
              <a:custGeom>
                <a:avLst/>
                <a:gdLst>
                  <a:gd name="T0" fmla="*/ 443 w 1684"/>
                  <a:gd name="T1" fmla="*/ 0 h 880"/>
                  <a:gd name="T2" fmla="*/ 179 w 1684"/>
                  <a:gd name="T3" fmla="*/ 97 h 880"/>
                  <a:gd name="T4" fmla="*/ 0 w 1684"/>
                  <a:gd name="T5" fmla="*/ 386 h 880"/>
                  <a:gd name="T6" fmla="*/ 191 w 1684"/>
                  <a:gd name="T7" fmla="*/ 665 h 880"/>
                  <a:gd name="T8" fmla="*/ 3362 w 1684"/>
                  <a:gd name="T9" fmla="*/ 1607 h 880"/>
                  <a:gd name="T10" fmla="*/ 4045 w 1684"/>
                  <a:gd name="T11" fmla="*/ 1548 h 880"/>
                  <a:gd name="T12" fmla="*/ 4598 w 1684"/>
                  <a:gd name="T13" fmla="*/ 1631 h 880"/>
                  <a:gd name="T14" fmla="*/ 4790 w 1684"/>
                  <a:gd name="T15" fmla="*/ 1499 h 880"/>
                  <a:gd name="T16" fmla="*/ 4272 w 1684"/>
                  <a:gd name="T17" fmla="*/ 1231 h 880"/>
                  <a:gd name="T18" fmla="*/ 4061 w 1684"/>
                  <a:gd name="T19" fmla="*/ 950 h 880"/>
                  <a:gd name="T20" fmla="*/ 3895 w 1684"/>
                  <a:gd name="T21" fmla="*/ 977 h 880"/>
                  <a:gd name="T22" fmla="*/ 4093 w 1684"/>
                  <a:gd name="T23" fmla="*/ 1231 h 880"/>
                  <a:gd name="T24" fmla="*/ 4489 w 1684"/>
                  <a:gd name="T25" fmla="*/ 1501 h 880"/>
                  <a:gd name="T26" fmla="*/ 4020 w 1684"/>
                  <a:gd name="T27" fmla="*/ 1459 h 880"/>
                  <a:gd name="T28" fmla="*/ 3467 w 1684"/>
                  <a:gd name="T29" fmla="*/ 1508 h 880"/>
                  <a:gd name="T30" fmla="*/ 3569 w 1684"/>
                  <a:gd name="T31" fmla="*/ 1204 h 880"/>
                  <a:gd name="T32" fmla="*/ 3806 w 1684"/>
                  <a:gd name="T33" fmla="*/ 997 h 880"/>
                  <a:gd name="T34" fmla="*/ 3529 w 1684"/>
                  <a:gd name="T35" fmla="*/ 1023 h 880"/>
                  <a:gd name="T36" fmla="*/ 3314 w 1684"/>
                  <a:gd name="T37" fmla="*/ 1220 h 880"/>
                  <a:gd name="T38" fmla="*/ 3240 w 1684"/>
                  <a:gd name="T39" fmla="*/ 1467 h 880"/>
                  <a:gd name="T40" fmla="*/ 305 w 1684"/>
                  <a:gd name="T41" fmla="*/ 575 h 880"/>
                  <a:gd name="T42" fmla="*/ 227 w 1684"/>
                  <a:gd name="T43" fmla="*/ 398 h 880"/>
                  <a:gd name="T44" fmla="*/ 293 w 1684"/>
                  <a:gd name="T45" fmla="*/ 177 h 880"/>
                  <a:gd name="T46" fmla="*/ 616 w 1684"/>
                  <a:gd name="T47" fmla="*/ 0 h 880"/>
                  <a:gd name="T48" fmla="*/ 443 w 1684"/>
                  <a:gd name="T49" fmla="*/ 0 h 880"/>
                  <a:gd name="T50" fmla="*/ 44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endParaRPr lang="en-US"/>
              </a:p>
            </p:txBody>
          </p:sp>
          <p:sp>
            <p:nvSpPr>
              <p:cNvPr id="12" name="Freeform 15"/>
              <p:cNvSpPr>
                <a:spLocks/>
              </p:cNvSpPr>
              <p:nvPr userDrawn="1"/>
            </p:nvSpPr>
            <p:spPr bwMode="auto">
              <a:xfrm>
                <a:off x="324" y="158"/>
                <a:ext cx="1686" cy="614"/>
              </a:xfrm>
              <a:custGeom>
                <a:avLst/>
                <a:gdLst>
                  <a:gd name="T0" fmla="*/ 285 w 1190"/>
                  <a:gd name="T1" fmla="*/ 0 h 500"/>
                  <a:gd name="T2" fmla="*/ 3385 w 1190"/>
                  <a:gd name="T3" fmla="*/ 907 h 500"/>
                  <a:gd name="T4" fmla="*/ 3059 w 1190"/>
                  <a:gd name="T5" fmla="*/ 926 h 500"/>
                  <a:gd name="T6" fmla="*/ 0 w 1190"/>
                  <a:gd name="T7" fmla="*/ 50 h 500"/>
                  <a:gd name="T8" fmla="*/ 285 w 1190"/>
                  <a:gd name="T9" fmla="*/ 0 h 500"/>
                  <a:gd name="T10" fmla="*/ 285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endParaRPr lang="en-US"/>
              </a:p>
            </p:txBody>
          </p:sp>
          <p:sp>
            <p:nvSpPr>
              <p:cNvPr id="13" name="Freeform 16"/>
              <p:cNvSpPr>
                <a:spLocks/>
              </p:cNvSpPr>
              <p:nvPr userDrawn="1"/>
            </p:nvSpPr>
            <p:spPr bwMode="auto">
              <a:xfrm>
                <a:off x="409" y="251"/>
                <a:ext cx="227" cy="410"/>
              </a:xfrm>
              <a:custGeom>
                <a:avLst/>
                <a:gdLst>
                  <a:gd name="T0" fmla="*/ 332 w 160"/>
                  <a:gd name="T1" fmla="*/ 0 h 335"/>
                  <a:gd name="T2" fmla="*/ 54 w 160"/>
                  <a:gd name="T3" fmla="*/ 195 h 335"/>
                  <a:gd name="T4" fmla="*/ 0 w 160"/>
                  <a:gd name="T5" fmla="*/ 421 h 335"/>
                  <a:gd name="T6" fmla="*/ 95 w 160"/>
                  <a:gd name="T7" fmla="*/ 575 h 335"/>
                  <a:gd name="T8" fmla="*/ 268 w 160"/>
                  <a:gd name="T9" fmla="*/ 614 h 335"/>
                  <a:gd name="T10" fmla="*/ 217 w 160"/>
                  <a:gd name="T11" fmla="*/ 281 h 335"/>
                  <a:gd name="T12" fmla="*/ 457 w 160"/>
                  <a:gd name="T13" fmla="*/ 32 h 335"/>
                  <a:gd name="T14" fmla="*/ 332 w 160"/>
                  <a:gd name="T15" fmla="*/ 0 h 335"/>
                  <a:gd name="T16" fmla="*/ 332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endParaRPr lang="en-US"/>
              </a:p>
            </p:txBody>
          </p:sp>
          <p:sp>
            <p:nvSpPr>
              <p:cNvPr id="14" name="Freeform 17"/>
              <p:cNvSpPr>
                <a:spLocks/>
              </p:cNvSpPr>
              <p:nvPr userDrawn="1"/>
            </p:nvSpPr>
            <p:spPr bwMode="auto">
              <a:xfrm>
                <a:off x="846" y="536"/>
                <a:ext cx="691" cy="364"/>
              </a:xfrm>
              <a:custGeom>
                <a:avLst/>
                <a:gdLst>
                  <a:gd name="T0" fmla="*/ 40 w 489"/>
                  <a:gd name="T1" fmla="*/ 64 h 296"/>
                  <a:gd name="T2" fmla="*/ 451 w 489"/>
                  <a:gd name="T3" fmla="*/ 123 h 296"/>
                  <a:gd name="T4" fmla="*/ 914 w 489"/>
                  <a:gd name="T5" fmla="*/ 255 h 296"/>
                  <a:gd name="T6" fmla="*/ 1242 w 489"/>
                  <a:gd name="T7" fmla="*/ 453 h 296"/>
                  <a:gd name="T8" fmla="*/ 920 w 489"/>
                  <a:gd name="T9" fmla="*/ 428 h 296"/>
                  <a:gd name="T10" fmla="*/ 391 w 489"/>
                  <a:gd name="T11" fmla="*/ 272 h 296"/>
                  <a:gd name="T12" fmla="*/ 141 w 489"/>
                  <a:gd name="T13" fmla="*/ 149 h 296"/>
                  <a:gd name="T14" fmla="*/ 301 w 489"/>
                  <a:gd name="T15" fmla="*/ 303 h 296"/>
                  <a:gd name="T16" fmla="*/ 767 w 489"/>
                  <a:gd name="T17" fmla="*/ 502 h 296"/>
                  <a:gd name="T18" fmla="*/ 1314 w 489"/>
                  <a:gd name="T19" fmla="*/ 551 h 296"/>
                  <a:gd name="T20" fmla="*/ 1379 w 489"/>
                  <a:gd name="T21" fmla="*/ 416 h 296"/>
                  <a:gd name="T22" fmla="*/ 1112 w 489"/>
                  <a:gd name="T23" fmla="*/ 224 h 296"/>
                  <a:gd name="T24" fmla="*/ 479 w 489"/>
                  <a:gd name="T25" fmla="*/ 32 h 296"/>
                  <a:gd name="T26" fmla="*/ 0 w 489"/>
                  <a:gd name="T27" fmla="*/ 0 h 296"/>
                  <a:gd name="T28" fmla="*/ 40 w 489"/>
                  <a:gd name="T29" fmla="*/ 64 h 296"/>
                  <a:gd name="T30" fmla="*/ 40 w 489"/>
                  <a:gd name="T31" fmla="*/ 6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395 w 794"/>
                <a:gd name="T1" fmla="*/ 140 h 414"/>
                <a:gd name="T2" fmla="*/ 353 w 794"/>
                <a:gd name="T3" fmla="*/ 113 h 414"/>
                <a:gd name="T4" fmla="*/ 276 w 794"/>
                <a:gd name="T5" fmla="*/ 74 h 414"/>
                <a:gd name="T6" fmla="*/ 35 w 794"/>
                <a:gd name="T7" fmla="*/ 0 h 414"/>
                <a:gd name="T8" fmla="*/ 11 w 794"/>
                <a:gd name="T9" fmla="*/ 7 h 414"/>
                <a:gd name="T10" fmla="*/ 0 w 794"/>
                <a:gd name="T11" fmla="*/ 30 h 414"/>
                <a:gd name="T12" fmla="*/ 13 w 794"/>
                <a:gd name="T13" fmla="*/ 55 h 414"/>
                <a:gd name="T14" fmla="*/ 284 w 794"/>
                <a:gd name="T15" fmla="*/ 145 h 414"/>
                <a:gd name="T16" fmla="*/ 343 w 794"/>
                <a:gd name="T17" fmla="*/ 139 h 414"/>
                <a:gd name="T18" fmla="*/ 391 w 794"/>
                <a:gd name="T19" fmla="*/ 147 h 414"/>
                <a:gd name="T20" fmla="*/ 395 w 794"/>
                <a:gd name="T21" fmla="*/ 140 h 414"/>
                <a:gd name="T22" fmla="*/ 395 w 794"/>
                <a:gd name="T23" fmla="*/ 14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endParaRPr lang="en-US"/>
            </a:p>
          </p:txBody>
        </p:sp>
        <p:sp>
          <p:nvSpPr>
            <p:cNvPr id="17" name="Freeform 20"/>
            <p:cNvSpPr>
              <a:spLocks/>
            </p:cNvSpPr>
            <p:nvPr userDrawn="1"/>
          </p:nvSpPr>
          <p:spPr bwMode="auto">
            <a:xfrm rot="7320404">
              <a:off x="4893" y="2923"/>
              <a:ext cx="627" cy="290"/>
            </a:xfrm>
            <a:custGeom>
              <a:avLst/>
              <a:gdLst>
                <a:gd name="T0" fmla="*/ 8 w 1586"/>
                <a:gd name="T1" fmla="*/ 0 h 821"/>
                <a:gd name="T2" fmla="*/ 82 w 1586"/>
                <a:gd name="T3" fmla="*/ 23 h 821"/>
                <a:gd name="T4" fmla="*/ 88 w 1586"/>
                <a:gd name="T5" fmla="*/ 28 h 821"/>
                <a:gd name="T6" fmla="*/ 98 w 1586"/>
                <a:gd name="T7" fmla="*/ 35 h 821"/>
                <a:gd name="T8" fmla="*/ 97 w 1586"/>
                <a:gd name="T9" fmla="*/ 36 h 821"/>
                <a:gd name="T10" fmla="*/ 83 w 1586"/>
                <a:gd name="T11" fmla="*/ 35 h 821"/>
                <a:gd name="T12" fmla="*/ 71 w 1586"/>
                <a:gd name="T13" fmla="*/ 36 h 821"/>
                <a:gd name="T14" fmla="*/ 3 w 1586"/>
                <a:gd name="T15" fmla="*/ 13 h 821"/>
                <a:gd name="T16" fmla="*/ 0 w 1586"/>
                <a:gd name="T17" fmla="*/ 7 h 821"/>
                <a:gd name="T18" fmla="*/ 3 w 1586"/>
                <a:gd name="T19" fmla="*/ 1 h 821"/>
                <a:gd name="T20" fmla="*/ 8 w 1586"/>
                <a:gd name="T21" fmla="*/ 0 h 821"/>
                <a:gd name="T22" fmla="*/ 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w="9525">
              <a:noFill/>
              <a:round/>
              <a:headEnd/>
              <a:tailEnd/>
            </a:ln>
          </p:spPr>
          <p:txBody>
            <a:bodyPr/>
            <a:lstStyle/>
            <a:p>
              <a:endParaRPr lang="en-US"/>
            </a:p>
          </p:txBody>
        </p:sp>
        <p:sp>
          <p:nvSpPr>
            <p:cNvPr id="18" name="Freeform 21"/>
            <p:cNvSpPr>
              <a:spLocks/>
            </p:cNvSpPr>
            <p:nvPr userDrawn="1"/>
          </p:nvSpPr>
          <p:spPr bwMode="auto">
            <a:xfrm rot="7320404">
              <a:off x="5000" y="2912"/>
              <a:ext cx="416" cy="265"/>
            </a:xfrm>
            <a:custGeom>
              <a:avLst/>
              <a:gdLst>
                <a:gd name="T0" fmla="*/ 0 w 1049"/>
                <a:gd name="T1" fmla="*/ 15 h 747"/>
                <a:gd name="T2" fmla="*/ 58 w 1049"/>
                <a:gd name="T3" fmla="*/ 33 h 747"/>
                <a:gd name="T4" fmla="*/ 59 w 1049"/>
                <a:gd name="T5" fmla="*/ 24 h 747"/>
                <a:gd name="T6" fmla="*/ 65 w 1049"/>
                <a:gd name="T7" fmla="*/ 19 h 747"/>
                <a:gd name="T8" fmla="*/ 5 w 1049"/>
                <a:gd name="T9" fmla="*/ 0 h 747"/>
                <a:gd name="T10" fmla="*/ 0 w 1049"/>
                <a:gd name="T11" fmla="*/ 6 h 747"/>
                <a:gd name="T12" fmla="*/ 0 w 1049"/>
                <a:gd name="T13" fmla="*/ 15 h 747"/>
                <a:gd name="T14" fmla="*/ 0 w 1049"/>
                <a:gd name="T15" fmla="*/ 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endParaRPr lang="en-US"/>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7 w 150"/>
                  <a:gd name="T1" fmla="*/ 0 h 173"/>
                  <a:gd name="T2" fmla="*/ 2 w 150"/>
                  <a:gd name="T3" fmla="*/ 3 h 173"/>
                  <a:gd name="T4" fmla="*/ 0 w 150"/>
                  <a:gd name="T5" fmla="*/ 8 h 173"/>
                  <a:gd name="T6" fmla="*/ 5 w 150"/>
                  <a:gd name="T7" fmla="*/ 7 h 173"/>
                  <a:gd name="T8" fmla="*/ 6 w 150"/>
                  <a:gd name="T9" fmla="*/ 4 h 173"/>
                  <a:gd name="T10" fmla="*/ 9 w 150"/>
                  <a:gd name="T11" fmla="*/ 1 h 173"/>
                  <a:gd name="T12" fmla="*/ 7 w 150"/>
                  <a:gd name="T13" fmla="*/ 0 h 173"/>
                  <a:gd name="T14" fmla="*/ 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endParaRPr lang="en-US"/>
              </a:p>
            </p:txBody>
          </p:sp>
          <p:sp>
            <p:nvSpPr>
              <p:cNvPr id="21" name="Freeform 24"/>
              <p:cNvSpPr>
                <a:spLocks/>
              </p:cNvSpPr>
              <p:nvPr userDrawn="1"/>
            </p:nvSpPr>
            <p:spPr bwMode="auto">
              <a:xfrm rot="7320404">
                <a:off x="4887" y="2930"/>
                <a:ext cx="667" cy="311"/>
              </a:xfrm>
              <a:custGeom>
                <a:avLst/>
                <a:gdLst>
                  <a:gd name="T0" fmla="*/ 10 w 1684"/>
                  <a:gd name="T1" fmla="*/ 0 h 880"/>
                  <a:gd name="T2" fmla="*/ 4 w 1684"/>
                  <a:gd name="T3" fmla="*/ 2 h 880"/>
                  <a:gd name="T4" fmla="*/ 0 w 1684"/>
                  <a:gd name="T5" fmla="*/ 9 h 880"/>
                  <a:gd name="T6" fmla="*/ 4 w 1684"/>
                  <a:gd name="T7" fmla="*/ 16 h 880"/>
                  <a:gd name="T8" fmla="*/ 73 w 1684"/>
                  <a:gd name="T9" fmla="*/ 38 h 880"/>
                  <a:gd name="T10" fmla="*/ 88 w 1684"/>
                  <a:gd name="T11" fmla="*/ 37 h 880"/>
                  <a:gd name="T12" fmla="*/ 100 w 1684"/>
                  <a:gd name="T13" fmla="*/ 39 h 880"/>
                  <a:gd name="T14" fmla="*/ 105 w 1684"/>
                  <a:gd name="T15" fmla="*/ 36 h 880"/>
                  <a:gd name="T16" fmla="*/ 93 w 1684"/>
                  <a:gd name="T17" fmla="*/ 29 h 880"/>
                  <a:gd name="T18" fmla="*/ 89 w 1684"/>
                  <a:gd name="T19" fmla="*/ 23 h 880"/>
                  <a:gd name="T20" fmla="*/ 85 w 1684"/>
                  <a:gd name="T21" fmla="*/ 23 h 880"/>
                  <a:gd name="T22" fmla="*/ 90 w 1684"/>
                  <a:gd name="T23" fmla="*/ 29 h 880"/>
                  <a:gd name="T24" fmla="*/ 98 w 1684"/>
                  <a:gd name="T25" fmla="*/ 36 h 880"/>
                  <a:gd name="T26" fmla="*/ 88 w 1684"/>
                  <a:gd name="T27" fmla="*/ 35 h 880"/>
                  <a:gd name="T28" fmla="*/ 76 w 1684"/>
                  <a:gd name="T29" fmla="*/ 36 h 880"/>
                  <a:gd name="T30" fmla="*/ 78 w 1684"/>
                  <a:gd name="T31" fmla="*/ 29 h 880"/>
                  <a:gd name="T32" fmla="*/ 83 w 1684"/>
                  <a:gd name="T33" fmla="*/ 24 h 880"/>
                  <a:gd name="T34" fmla="*/ 77 w 1684"/>
                  <a:gd name="T35" fmla="*/ 24 h 880"/>
                  <a:gd name="T36" fmla="*/ 72 w 1684"/>
                  <a:gd name="T37" fmla="*/ 29 h 880"/>
                  <a:gd name="T38" fmla="*/ 71 w 1684"/>
                  <a:gd name="T39" fmla="*/ 35 h 880"/>
                  <a:gd name="T40" fmla="*/ 7 w 1684"/>
                  <a:gd name="T41" fmla="*/ 14 h 880"/>
                  <a:gd name="T42" fmla="*/ 5 w 1684"/>
                  <a:gd name="T43" fmla="*/ 10 h 880"/>
                  <a:gd name="T44" fmla="*/ 6 w 1684"/>
                  <a:gd name="T45" fmla="*/ 4 h 880"/>
                  <a:gd name="T46" fmla="*/ 13 w 1684"/>
                  <a:gd name="T47" fmla="*/ 0 h 880"/>
                  <a:gd name="T48" fmla="*/ 10 w 1684"/>
                  <a:gd name="T49" fmla="*/ 0 h 880"/>
                  <a:gd name="T50" fmla="*/ 1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endParaRPr lang="en-US"/>
              </a:p>
            </p:txBody>
          </p:sp>
          <p:sp>
            <p:nvSpPr>
              <p:cNvPr id="22" name="Freeform 25"/>
              <p:cNvSpPr>
                <a:spLocks/>
              </p:cNvSpPr>
              <p:nvPr userDrawn="1"/>
            </p:nvSpPr>
            <p:spPr bwMode="auto">
              <a:xfrm rot="7320404">
                <a:off x="5062" y="2997"/>
                <a:ext cx="472" cy="176"/>
              </a:xfrm>
              <a:custGeom>
                <a:avLst/>
                <a:gdLst>
                  <a:gd name="T0" fmla="*/ 6 w 1190"/>
                  <a:gd name="T1" fmla="*/ 0 h 500"/>
                  <a:gd name="T2" fmla="*/ 74 w 1190"/>
                  <a:gd name="T3" fmla="*/ 21 h 500"/>
                  <a:gd name="T4" fmla="*/ 67 w 1190"/>
                  <a:gd name="T5" fmla="*/ 22 h 500"/>
                  <a:gd name="T6" fmla="*/ 0 w 1190"/>
                  <a:gd name="T7" fmla="*/ 1 h 500"/>
                  <a:gd name="T8" fmla="*/ 6 w 1190"/>
                  <a:gd name="T9" fmla="*/ 0 h 500"/>
                  <a:gd name="T10" fmla="*/ 6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endParaRPr lang="en-US"/>
              </a:p>
            </p:txBody>
          </p:sp>
          <p:sp>
            <p:nvSpPr>
              <p:cNvPr id="23" name="Freeform 26"/>
              <p:cNvSpPr>
                <a:spLocks/>
              </p:cNvSpPr>
              <p:nvPr userDrawn="1"/>
            </p:nvSpPr>
            <p:spPr bwMode="auto">
              <a:xfrm rot="7320404">
                <a:off x="5363" y="2874"/>
                <a:ext cx="63" cy="118"/>
              </a:xfrm>
              <a:custGeom>
                <a:avLst/>
                <a:gdLst>
                  <a:gd name="T0" fmla="*/ 7 w 160"/>
                  <a:gd name="T1" fmla="*/ 0 h 335"/>
                  <a:gd name="T2" fmla="*/ 1 w 160"/>
                  <a:gd name="T3" fmla="*/ 5 h 335"/>
                  <a:gd name="T4" fmla="*/ 0 w 160"/>
                  <a:gd name="T5" fmla="*/ 10 h 335"/>
                  <a:gd name="T6" fmla="*/ 2 w 160"/>
                  <a:gd name="T7" fmla="*/ 14 h 335"/>
                  <a:gd name="T8" fmla="*/ 6 w 160"/>
                  <a:gd name="T9" fmla="*/ 15 h 335"/>
                  <a:gd name="T10" fmla="*/ 5 w 160"/>
                  <a:gd name="T11" fmla="*/ 7 h 335"/>
                  <a:gd name="T12" fmla="*/ 10 w 160"/>
                  <a:gd name="T13" fmla="*/ 1 h 335"/>
                  <a:gd name="T14" fmla="*/ 7 w 160"/>
                  <a:gd name="T15" fmla="*/ 0 h 335"/>
                  <a:gd name="T16" fmla="*/ 7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endParaRPr lang="en-US"/>
              </a:p>
            </p:txBody>
          </p:sp>
          <p:sp>
            <p:nvSpPr>
              <p:cNvPr id="24" name="Freeform 27"/>
              <p:cNvSpPr>
                <a:spLocks/>
              </p:cNvSpPr>
              <p:nvPr userDrawn="1"/>
            </p:nvSpPr>
            <p:spPr bwMode="auto">
              <a:xfrm rot="7320404">
                <a:off x="5136" y="3000"/>
                <a:ext cx="193" cy="104"/>
              </a:xfrm>
              <a:custGeom>
                <a:avLst/>
                <a:gdLst>
                  <a:gd name="T0" fmla="*/ 1 w 489"/>
                  <a:gd name="T1" fmla="*/ 1 h 296"/>
                  <a:gd name="T2" fmla="*/ 10 w 489"/>
                  <a:gd name="T3" fmla="*/ 3 h 296"/>
                  <a:gd name="T4" fmla="*/ 20 w 489"/>
                  <a:gd name="T5" fmla="*/ 6 h 296"/>
                  <a:gd name="T6" fmla="*/ 27 w 489"/>
                  <a:gd name="T7" fmla="*/ 11 h 296"/>
                  <a:gd name="T8" fmla="*/ 20 w 489"/>
                  <a:gd name="T9" fmla="*/ 10 h 296"/>
                  <a:gd name="T10" fmla="*/ 9 w 489"/>
                  <a:gd name="T11" fmla="*/ 6 h 296"/>
                  <a:gd name="T12" fmla="*/ 3 w 489"/>
                  <a:gd name="T13" fmla="*/ 4 h 296"/>
                  <a:gd name="T14" fmla="*/ 7 w 489"/>
                  <a:gd name="T15" fmla="*/ 7 h 296"/>
                  <a:gd name="T16" fmla="*/ 17 w 489"/>
                  <a:gd name="T17" fmla="*/ 12 h 296"/>
                  <a:gd name="T18" fmla="*/ 29 w 489"/>
                  <a:gd name="T19" fmla="*/ 13 h 296"/>
                  <a:gd name="T20" fmla="*/ 30 w 489"/>
                  <a:gd name="T21" fmla="*/ 10 h 296"/>
                  <a:gd name="T22" fmla="*/ 24 w 489"/>
                  <a:gd name="T23" fmla="*/ 5 h 296"/>
                  <a:gd name="T24" fmla="*/ 10 w 489"/>
                  <a:gd name="T25" fmla="*/ 1 h 296"/>
                  <a:gd name="T26" fmla="*/ 0 w 489"/>
                  <a:gd name="T27" fmla="*/ 0 h 296"/>
                  <a:gd name="T28" fmla="*/ 1 w 489"/>
                  <a:gd name="T29" fmla="*/ 1 h 296"/>
                  <a:gd name="T30" fmla="*/ 1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endParaRPr lang="en-US"/>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en-US"/>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en-US"/>
          </a:p>
        </p:txBody>
      </p:sp>
      <p:sp>
        <p:nvSpPr>
          <p:cNvPr id="36147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xmlns="">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altLang="en-US" noProof="0" smtClean="0"/>
              <a:t>Click to edit Master title style</a:t>
            </a:r>
          </a:p>
        </p:txBody>
      </p:sp>
      <p:sp>
        <p:nvSpPr>
          <p:cNvPr id="36147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altLang="en-US" noProof="0" smtClean="0"/>
              <a:t>Click to edit Master subtitle style</a:t>
            </a:r>
          </a:p>
        </p:txBody>
      </p:sp>
      <p:sp>
        <p:nvSpPr>
          <p:cNvPr id="27" name="Rectangle 5"/>
          <p:cNvSpPr>
            <a:spLocks noGrp="1" noChangeArrowheads="1"/>
          </p:cNvSpPr>
          <p:nvPr>
            <p:ph type="dt" sz="half" idx="10"/>
          </p:nvPr>
        </p:nvSpPr>
        <p:spPr>
          <a:xfrm>
            <a:off x="685800" y="6248400"/>
            <a:ext cx="1905000" cy="457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lvl1pPr>
          </a:lstStyle>
          <a:p>
            <a:pPr>
              <a:defRPr/>
            </a:pPr>
            <a:endParaRPr lang="en-US" altLang="en-US"/>
          </a:p>
        </p:txBody>
      </p:sp>
      <p:sp>
        <p:nvSpPr>
          <p:cNvPr id="28" name="Rectangle 6"/>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lvl1pPr>
          </a:lstStyle>
          <a:p>
            <a:pPr>
              <a:defRPr/>
            </a:pPr>
            <a:endParaRPr lang="en-US" altLang="en-US"/>
          </a:p>
        </p:txBody>
      </p:sp>
      <p:sp>
        <p:nvSpPr>
          <p:cNvPr id="29" name="Rectangle 7"/>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lvl1pPr>
          </a:lstStyle>
          <a:p>
            <a:pPr>
              <a:defRPr/>
            </a:pPr>
            <a:fld id="{66D7FC12-61C1-42F8-9401-DCA037F3BA2B}" type="slidenum">
              <a:rPr lang="en-US" altLang="en-US"/>
              <a:pPr>
                <a:defRPr/>
              </a:pPr>
              <a:t>‹#›</a:t>
            </a:fld>
            <a:endParaRPr lang="en-US" alt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876DDC11-2B8A-4180-9D3B-CF5726BFBFAE}" type="slidenum">
              <a:rPr lang="en-US" altLang="en-US"/>
              <a:pPr>
                <a:defRPr/>
              </a:pPr>
              <a:t>‹#›</a:t>
            </a:fld>
            <a:endParaRPr lang="en-US" alt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3F29456-5D13-4F11-AD70-D73A6B803199}" type="slidenum">
              <a:rPr lang="en-US" altLang="en-US"/>
              <a:pPr>
                <a:defRPr/>
              </a:pPr>
              <a:t>‹#›</a:t>
            </a:fld>
            <a:endParaRPr lang="en-US" alt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EB13151D-E113-490C-9585-E9A6CFA58788}" type="slidenum">
              <a:rPr lang="en-US" altLang="en-US"/>
              <a:pPr>
                <a:defRPr/>
              </a:pPr>
              <a:t>‹#›</a:t>
            </a:fld>
            <a:endParaRPr lang="en-US" alt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DEF165B0-0546-4E51-A467-8D0EDBD939CF}" type="slidenum">
              <a:rPr lang="en-US" altLang="en-US"/>
              <a:pPr>
                <a:defRPr/>
              </a:pPr>
              <a:t>‹#›</a:t>
            </a:fld>
            <a:endParaRPr lang="en-US" alt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D7C185F3-689B-411B-8E72-B2DFCDEB2287}"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48E527AA-23A2-4D8A-A5E7-042A3047BBA5}" type="slidenum">
              <a:rPr lang="en-US" altLang="en-US"/>
              <a:pPr>
                <a:defRPr/>
              </a:pPr>
              <a:t>‹#›</a:t>
            </a:fld>
            <a:endParaRPr lang="en-US" altLang="en-US"/>
          </a:p>
        </p:txBody>
      </p:sp>
    </p:spTree>
  </p:cSld>
  <p:clrMapOvr>
    <a:masterClrMapping/>
  </p:clrMapOvr>
  <p:transition>
    <p:diamond/>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8D1EEBD9-4DCE-473E-88BB-A8F3229B945F}" type="slidenum">
              <a:rPr lang="en-US" altLang="en-US"/>
              <a:pPr>
                <a:defRPr/>
              </a:pPr>
              <a:t>‹#›</a:t>
            </a:fld>
            <a:endParaRPr lang="en-US"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7835462D-F6C2-4C53-99A3-5A57B7B58DC6}" type="slidenum">
              <a:rPr lang="en-US" altLang="en-US"/>
              <a:pPr>
                <a:defRPr/>
              </a:pPr>
              <a:t>‹#›</a:t>
            </a:fld>
            <a:endParaRPr lang="en-US" alt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4914308-AB01-4D9F-AE02-541A85A68B28}" type="slidenum">
              <a:rPr lang="en-US" altLang="en-US"/>
              <a:pPr>
                <a:defRPr/>
              </a:pPr>
              <a:t>‹#›</a:t>
            </a:fld>
            <a:endParaRPr lang="en-US" alt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0D81F220-DDE8-4F80-90DA-8F772A727ABE}" type="slidenum">
              <a:rPr lang="en-US" altLang="en-US"/>
              <a:pPr>
                <a:defRPr/>
              </a:pPr>
              <a:t>‹#›</a:t>
            </a:fld>
            <a:endParaRPr lang="en-US" alt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68A94A3C-2B60-4088-BAF4-CD80C4A941DD}" type="slidenum">
              <a:rPr lang="en-US" altLang="en-US"/>
              <a:pPr>
                <a:defRPr/>
              </a:pPr>
              <a:t>‹#›</a:t>
            </a:fld>
            <a:endParaRPr lang="en-US" alt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grpSp>
      <p:sp>
        <p:nvSpPr>
          <p:cNvPr id="365607"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365608"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39" name="Rectangle 37"/>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40" name="Rectangle 38"/>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41" name="Rectangle 41"/>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93AA065F-BCB1-4598-9DD4-AE391D81966B}" type="slidenum">
              <a:rPr lang="en-US" altLang="en-US"/>
              <a:pPr>
                <a:defRPr/>
              </a:pPr>
              <a:t>‹#›</a:t>
            </a:fld>
            <a:endParaRPr lang="en-US" alt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FAF2CC57-A06C-48B0-B5FD-E233F9DD9819}" type="slidenum">
              <a:rPr lang="en-US" altLang="en-US"/>
              <a:pPr>
                <a:defRPr/>
              </a:pPr>
              <a:t>‹#›</a:t>
            </a:fld>
            <a:endParaRPr lang="en-US"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2023A55A-F15F-4CB5-B312-2145B28B6086}" type="slidenum">
              <a:rPr lang="en-US" altLang="en-US"/>
              <a:pPr>
                <a:defRPr/>
              </a:pPr>
              <a:t>‹#›</a:t>
            </a:fld>
            <a:endParaRPr lang="en-US" alt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98A086B7-7E0E-437A-AACD-9C7B9F814BAC}" type="slidenum">
              <a:rPr lang="en-US" altLang="en-US"/>
              <a:pPr>
                <a:defRPr/>
              </a:pPr>
              <a:t>‹#›</a:t>
            </a:fld>
            <a:endParaRPr lang="en-US"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8BBBA8EA-161E-447D-84EA-C0F6860CE841}"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5B2A5D71-1954-4919-A6E8-E6EE4D20EFFB}" type="slidenum">
              <a:rPr lang="en-US" altLang="en-US"/>
              <a:pPr>
                <a:defRPr/>
              </a:pPr>
              <a:t>‹#›</a:t>
            </a:fld>
            <a:endParaRPr lang="en-US" altLang="en-US"/>
          </a:p>
        </p:txBody>
      </p:sp>
    </p:spTree>
  </p:cSld>
  <p:clrMapOvr>
    <a:masterClrMapping/>
  </p:clrMapOvr>
  <p:transition>
    <p:diamond/>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B5E9D1BC-0AE3-4076-8E7D-4BEBCFF655AB}" type="slidenum">
              <a:rPr lang="en-US" altLang="en-US"/>
              <a:pPr>
                <a:defRPr/>
              </a:pPr>
              <a:t>‹#›</a:t>
            </a:fld>
            <a:endParaRPr lang="en-US"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C4A484E3-D8EA-4604-BD4E-019226E531D9}" type="slidenum">
              <a:rPr lang="en-US" altLang="en-US"/>
              <a:pPr>
                <a:defRPr/>
              </a:pPr>
              <a:t>‹#›</a:t>
            </a:fld>
            <a:endParaRPr lang="en-US" alt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61D4D715-A94D-41EE-BA7F-E4BD361A7566}" type="slidenum">
              <a:rPr lang="en-US" altLang="en-US"/>
              <a:pPr>
                <a:defRPr/>
              </a:pPr>
              <a:t>‹#›</a:t>
            </a:fld>
            <a:endParaRPr lang="en-US" alt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3EF8797D-B458-4796-A776-000F7A1EE3F2}" type="slidenum">
              <a:rPr lang="en-US" altLang="en-US"/>
              <a:pPr>
                <a:defRPr/>
              </a:pPr>
              <a:t>‹#›</a:t>
            </a:fld>
            <a:endParaRPr lang="en-US" alt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56CCDFCA-46E6-4A9E-9FF8-1CC907AF79C0}" type="slidenum">
              <a:rPr lang="en-US" altLang="en-US"/>
              <a:pPr>
                <a:defRPr/>
              </a:pPr>
              <a:t>‹#›</a:t>
            </a:fld>
            <a:endParaRPr lang="en-US"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C9829AC0-8166-4225-A439-CD29722E252F}" type="slidenum">
              <a:rPr lang="en-US" altLang="en-US"/>
              <a:pPr>
                <a:defRPr/>
              </a:pPr>
              <a:t>‹#›</a:t>
            </a:fld>
            <a:endParaRPr lang="en-US" alt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2434"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smtClean="0"/>
              <a:t>Click to edit Master title style</a:t>
            </a:r>
          </a:p>
        </p:txBody>
      </p:sp>
      <p:sp>
        <p:nvSpPr>
          <p:cNvPr id="40243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416C16-D7A8-45AB-AEF6-2D9FF0CD422C}" type="slidenum">
              <a:rPr lang="en-US" altLang="en-US"/>
              <a:pPr>
                <a:defRPr/>
              </a:pPr>
              <a:t>‹#›</a:t>
            </a:fld>
            <a:endParaRPr lang="en-US" altLang="en-US"/>
          </a:p>
        </p:txBody>
      </p:sp>
    </p:spTree>
  </p:cSld>
  <p:clrMapOvr>
    <a:masterClrMapping/>
  </p:clrMapOvr>
  <p:transition>
    <p:diamond/>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DF1078C-9526-4BD0-89B4-B75E26AC20A5}" type="slidenum">
              <a:rPr lang="en-US" altLang="en-US"/>
              <a:pPr>
                <a:defRPr/>
              </a:pPr>
              <a:t>‹#›</a:t>
            </a:fld>
            <a:endParaRPr lang="en-US" altLang="en-US"/>
          </a:p>
        </p:txBody>
      </p:sp>
    </p:spTree>
  </p:cSld>
  <p:clrMapOvr>
    <a:masterClrMapping/>
  </p:clrMapOvr>
  <p:transition>
    <p:diamond/>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6C08309-09F1-46B1-B84E-8039EBB05F9B}" type="slidenum">
              <a:rPr lang="en-US" altLang="en-US"/>
              <a:pPr>
                <a:defRPr/>
              </a:pPr>
              <a:t>‹#›</a:t>
            </a:fld>
            <a:endParaRPr lang="en-US" altLang="en-US"/>
          </a:p>
        </p:txBody>
      </p:sp>
    </p:spTree>
  </p:cSld>
  <p:clrMapOvr>
    <a:masterClrMapping/>
  </p:clrMapOvr>
  <p:transition>
    <p:diamond/>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F550185-70A6-46E1-80BA-899EB5917F5C}" type="slidenum">
              <a:rPr lang="en-US" altLang="en-US"/>
              <a:pPr>
                <a:defRPr/>
              </a:pPr>
              <a:t>‹#›</a:t>
            </a:fld>
            <a:endParaRPr lang="en-US" altLang="en-US"/>
          </a:p>
        </p:txBody>
      </p:sp>
    </p:spTree>
  </p:cSld>
  <p:clrMapOvr>
    <a:masterClrMapping/>
  </p:clrMapOvr>
  <p:transition>
    <p:diamon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643C223F-638B-4289-B348-16F243607D4E}" type="slidenum">
              <a:rPr lang="en-US" altLang="en-US"/>
              <a:pPr>
                <a:defRPr/>
              </a:pPr>
              <a:t>‹#›</a:t>
            </a:fld>
            <a:endParaRPr lang="en-US" altLang="en-US"/>
          </a:p>
        </p:txBody>
      </p:sp>
    </p:spTree>
  </p:cSld>
  <p:clrMapOvr>
    <a:masterClrMapping/>
  </p:clrMapOvr>
  <p:transition>
    <p:diamond/>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91B36B4-F470-4B7B-BDBD-5B19AE576CDE}" type="slidenum">
              <a:rPr lang="en-US" altLang="en-US"/>
              <a:pPr>
                <a:defRPr/>
              </a:pPr>
              <a:t>‹#›</a:t>
            </a:fld>
            <a:endParaRPr lang="en-US" altLang="en-US"/>
          </a:p>
        </p:txBody>
      </p:sp>
    </p:spTree>
  </p:cSld>
  <p:clrMapOvr>
    <a:masterClrMapping/>
  </p:clrMapOvr>
  <p:transition>
    <p:diamond/>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4270598-2B2D-4001-87F5-CBA3250398E3}" type="slidenum">
              <a:rPr lang="en-US" altLang="en-US"/>
              <a:pPr>
                <a:defRPr/>
              </a:pPr>
              <a:t>‹#›</a:t>
            </a:fld>
            <a:endParaRPr lang="en-US" altLang="en-US"/>
          </a:p>
        </p:txBody>
      </p:sp>
    </p:spTree>
  </p:cSld>
  <p:clrMapOvr>
    <a:masterClrMapping/>
  </p:clrMapOvr>
  <p:transition>
    <p:diamond/>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9AB8D71-C276-4BC0-82E7-5C54DDCEF157}" type="slidenum">
              <a:rPr lang="en-US" altLang="en-US"/>
              <a:pPr>
                <a:defRPr/>
              </a:pPr>
              <a:t>‹#›</a:t>
            </a:fld>
            <a:endParaRPr lang="en-US" altLang="en-US"/>
          </a:p>
        </p:txBody>
      </p:sp>
    </p:spTree>
  </p:cSld>
  <p:clrMapOvr>
    <a:masterClrMapping/>
  </p:clrMapOvr>
  <p:transition>
    <p:diamond/>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A9B3CDE-2C42-4186-B86A-8826C4F49A09}" type="slidenum">
              <a:rPr lang="en-US" altLang="en-US"/>
              <a:pPr>
                <a:defRPr/>
              </a:pPr>
              <a:t>‹#›</a:t>
            </a:fld>
            <a:endParaRPr lang="en-US" altLang="en-US"/>
          </a:p>
        </p:txBody>
      </p:sp>
    </p:spTree>
  </p:cSld>
  <p:clrMapOvr>
    <a:masterClrMapping/>
  </p:clrMapOvr>
  <p:transition>
    <p:diamond/>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F0864E7-9B5A-4A37-91AD-388E4BDF7421}" type="slidenum">
              <a:rPr lang="en-US" altLang="en-US"/>
              <a:pPr>
                <a:defRPr/>
              </a:pPr>
              <a:t>‹#›</a:t>
            </a:fld>
            <a:endParaRPr lang="en-US" altLang="en-US"/>
          </a:p>
        </p:txBody>
      </p:sp>
    </p:spTree>
  </p:cSld>
  <p:clrMapOvr>
    <a:masterClrMapping/>
  </p:clrMapOvr>
  <p:transition>
    <p:diamond/>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7708BBC-0FB3-4E9B-BA21-D06BDEF8769A}" type="slidenum">
              <a:rPr lang="en-US" altLang="en-US"/>
              <a:pPr>
                <a:defRPr/>
              </a:pPr>
              <a:t>‹#›</a:t>
            </a:fld>
            <a:endParaRPr lang="en-US" altLang="en-US"/>
          </a:p>
        </p:txBody>
      </p:sp>
    </p:spTree>
  </p:cSld>
  <p:clrMapOvr>
    <a:masterClrMapping/>
  </p:clrMapOvr>
  <p:transition>
    <p:diamond/>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422DD9-B28F-4BCF-8D79-2396164B60A0}" type="slidenum">
              <a:rPr lang="en-US" altLang="en-US"/>
              <a:pPr>
                <a:defRPr/>
              </a:pPr>
              <a:t>‹#›</a:t>
            </a:fld>
            <a:endParaRPr lang="en-US" altLang="en-US"/>
          </a:p>
        </p:txBody>
      </p:sp>
    </p:spTree>
  </p:cSld>
  <p:clrMapOvr>
    <a:masterClrMapping/>
  </p:clrMapOvr>
  <p:transition>
    <p:diamond/>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solidFill>
                  <a:srgbClr val="000000"/>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solidFill>
                  <a:srgbClr val="000000"/>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xmlns="">
                  <a:solidFill>
                    <a:srgbClr val="E0E0F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solidFill>
                  <a:srgbClr val="000000"/>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xmlns="" w="28575">
                  <a:solidFill>
                    <a:schemeClr val="accent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solidFill>
                  <a:srgbClr val="000000"/>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xmlns="" w="9525">
                  <a:solidFill>
                    <a:schemeClr val="accent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solidFill>
                  <a:srgbClr val="000000"/>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xmlns="">
                  <a:solidFill>
                    <a:srgbClr val="E0E0F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solidFill>
                  <a:srgbClr val="000000"/>
                </a:solidFill>
                <a:latin typeface="Times New Roman" pitchFamily="18" charset="0"/>
              </a:endParaRPr>
            </a:p>
          </p:txBody>
        </p:sp>
      </p:grpSp>
      <p:sp>
        <p:nvSpPr>
          <p:cNvPr id="405516"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en-US" noProof="0" smtClean="0"/>
              <a:t>Click to edit Master title style</a:t>
            </a:r>
          </a:p>
        </p:txBody>
      </p:sp>
      <p:sp>
        <p:nvSpPr>
          <p:cNvPr id="405517"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en-US" altLang="en-US" noProof="0" smtClean="0"/>
              <a:t>Click to edit Master subtitle style</a:t>
            </a:r>
          </a:p>
        </p:txBody>
      </p:sp>
      <p:sp>
        <p:nvSpPr>
          <p:cNvPr id="11" name="Rectangle 9"/>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12" name="Rectangle 10"/>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13" name="Rectangle 11"/>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E8A4ED6A-F17F-449D-8143-76572B762188}" type="slidenum">
              <a:rPr lang="en-US" altLang="en-US"/>
              <a:pPr>
                <a:defRPr/>
              </a:pPr>
              <a:t>‹#›</a:t>
            </a:fld>
            <a:endParaRPr lang="en-US" altLang="en-US"/>
          </a:p>
        </p:txBody>
      </p:sp>
    </p:spTree>
  </p:cSld>
  <p:clrMapOvr>
    <a:masterClrMapping/>
  </p:clrMapOvr>
  <p:transition>
    <p:diamond/>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238295A-5500-43AA-BEE8-DEEBA9E69643}" type="slidenum">
              <a:rPr lang="en-US" altLang="en-US"/>
              <a:pPr>
                <a:defRPr/>
              </a:pPr>
              <a:t>‹#›</a:t>
            </a:fld>
            <a:endParaRPr lang="en-US" altLang="en-US"/>
          </a:p>
        </p:txBody>
      </p:sp>
    </p:spTree>
  </p:cSld>
  <p:clrMapOvr>
    <a:masterClrMapping/>
  </p:clrMapOvr>
  <p:transition>
    <p:diamond/>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A5B4607-34C3-45A7-8F20-0B8D6148CB8F}" type="slidenum">
              <a:rPr lang="en-US" altLang="en-US"/>
              <a:pPr>
                <a:defRPr/>
              </a:pPr>
              <a:t>‹#›</a:t>
            </a:fld>
            <a:endParaRPr lang="en-US" altLang="en-US"/>
          </a:p>
        </p:txBody>
      </p:sp>
    </p:spTree>
  </p:cSld>
  <p:clrMapOvr>
    <a:masterClrMapping/>
  </p:clrMapOvr>
  <p:transition>
    <p:diamon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86C74345-B1ED-4C16-BB7D-49FA6F216804}" type="slidenum">
              <a:rPr lang="en-US" altLang="en-US"/>
              <a:pPr>
                <a:defRPr/>
              </a:pPr>
              <a:t>‹#›</a:t>
            </a:fld>
            <a:endParaRPr lang="en-US" altLang="en-US"/>
          </a:p>
        </p:txBody>
      </p:sp>
    </p:spTree>
  </p:cSld>
  <p:clrMapOvr>
    <a:masterClrMapping/>
  </p:clrMapOvr>
  <p:transition>
    <p:diamond/>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96335211-9B21-4792-A9E5-A28097B6BEB0}" type="slidenum">
              <a:rPr lang="en-US" altLang="en-US"/>
              <a:pPr>
                <a:defRPr/>
              </a:pPr>
              <a:t>‹#›</a:t>
            </a:fld>
            <a:endParaRPr lang="en-US" altLang="en-US"/>
          </a:p>
        </p:txBody>
      </p:sp>
    </p:spTree>
  </p:cSld>
  <p:clrMapOvr>
    <a:masterClrMapping/>
  </p:clrMapOvr>
  <p:transition>
    <p:diamond/>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sldNum" sz="quarter" idx="12"/>
          </p:nvPr>
        </p:nvSpPr>
        <p:spPr>
          <a:ln/>
        </p:spPr>
        <p:txBody>
          <a:bodyPr/>
          <a:lstStyle>
            <a:lvl1pPr>
              <a:defRPr/>
            </a:lvl1pPr>
          </a:lstStyle>
          <a:p>
            <a:pPr>
              <a:defRPr/>
            </a:pPr>
            <a:fld id="{86BCE102-7876-453B-8FE4-1D0946931819}" type="slidenum">
              <a:rPr lang="en-US" altLang="en-US"/>
              <a:pPr>
                <a:defRPr/>
              </a:pPr>
              <a:t>‹#›</a:t>
            </a:fld>
            <a:endParaRPr lang="en-US" altLang="en-US"/>
          </a:p>
        </p:txBody>
      </p:sp>
    </p:spTree>
  </p:cSld>
  <p:clrMapOvr>
    <a:masterClrMapping/>
  </p:clrMapOvr>
  <p:transition>
    <p:diamond/>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C771BECB-EC25-46C7-BD80-4718CEDD51CC}" type="slidenum">
              <a:rPr lang="en-US" altLang="en-US"/>
              <a:pPr>
                <a:defRPr/>
              </a:pPr>
              <a:t>‹#›</a:t>
            </a:fld>
            <a:endParaRPr lang="en-US" altLang="en-US"/>
          </a:p>
        </p:txBody>
      </p:sp>
    </p:spTree>
  </p:cSld>
  <p:clrMapOvr>
    <a:masterClrMapping/>
  </p:clrMapOvr>
  <p:transition>
    <p:diamond/>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ln/>
        </p:spPr>
        <p:txBody>
          <a:bodyPr/>
          <a:lstStyle>
            <a:lvl1pPr>
              <a:defRPr/>
            </a:lvl1pPr>
          </a:lstStyle>
          <a:p>
            <a:pPr>
              <a:defRPr/>
            </a:pPr>
            <a:fld id="{452E611A-4D88-4EAA-AFC7-5DAE1AFCB477}" type="slidenum">
              <a:rPr lang="en-US" altLang="en-US"/>
              <a:pPr>
                <a:defRPr/>
              </a:pPr>
              <a:t>‹#›</a:t>
            </a:fld>
            <a:endParaRPr lang="en-US" altLang="en-US"/>
          </a:p>
        </p:txBody>
      </p:sp>
    </p:spTree>
  </p:cSld>
  <p:clrMapOvr>
    <a:masterClrMapping/>
  </p:clrMapOvr>
  <p:transition>
    <p:diamond/>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CAAF7465-E13D-4CED-A464-75016C30090D}" type="slidenum">
              <a:rPr lang="en-US" altLang="en-US"/>
              <a:pPr>
                <a:defRPr/>
              </a:pPr>
              <a:t>‹#›</a:t>
            </a:fld>
            <a:endParaRPr lang="en-US" altLang="en-US"/>
          </a:p>
        </p:txBody>
      </p:sp>
    </p:spTree>
  </p:cSld>
  <p:clrMapOvr>
    <a:masterClrMapping/>
  </p:clrMapOvr>
  <p:transition>
    <p:diamond/>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08D2DF39-92A0-49A5-86C4-088DAFAF8188}" type="slidenum">
              <a:rPr lang="en-US" altLang="en-US"/>
              <a:pPr>
                <a:defRPr/>
              </a:pPr>
              <a:t>‹#›</a:t>
            </a:fld>
            <a:endParaRPr lang="en-US" altLang="en-US"/>
          </a:p>
        </p:txBody>
      </p:sp>
    </p:spTree>
  </p:cSld>
  <p:clrMapOvr>
    <a:masterClrMapping/>
  </p:clrMapOvr>
  <p:transition>
    <p:diamond/>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B705D95-24C1-4D93-810B-37BBDC34E89D}" type="slidenum">
              <a:rPr lang="en-US" altLang="en-US"/>
              <a:pPr>
                <a:defRPr/>
              </a:pPr>
              <a:t>‹#›</a:t>
            </a:fld>
            <a:endParaRPr lang="en-US" altLang="en-US"/>
          </a:p>
        </p:txBody>
      </p:sp>
    </p:spTree>
  </p:cSld>
  <p:clrMapOvr>
    <a:masterClrMapping/>
  </p:clrMapOvr>
  <p:transition>
    <p:diamond/>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D1C1BD02-4611-427D-82F5-C8465718C40D}" type="slidenum">
              <a:rPr lang="en-US" altLang="en-US"/>
              <a:pPr>
                <a:defRPr/>
              </a:pPr>
              <a:t>‹#›</a:t>
            </a:fld>
            <a:endParaRPr lang="en-US" altLang="en-US"/>
          </a:p>
        </p:txBody>
      </p:sp>
    </p:spTree>
  </p:cSld>
  <p:clrMapOvr>
    <a:masterClrMapping/>
  </p:clrMapOvr>
  <p:transition>
    <p:diamond/>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314299689 h 1000"/>
              <a:gd name="T6" fmla="*/ 0 w 1000"/>
              <a:gd name="T7" fmla="*/ 1314299689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408578" name="Rectangle 2"/>
          <p:cNvSpPr>
            <a:spLocks noGrp="1" noChangeArrowheads="1"/>
          </p:cNvSpPr>
          <p:nvPr>
            <p:ph type="ctrTitle"/>
          </p:nvPr>
        </p:nvSpPr>
        <p:spPr>
          <a:xfrm>
            <a:off x="685800" y="990600"/>
            <a:ext cx="7772400" cy="1371600"/>
          </a:xfrm>
        </p:spPr>
        <p:txBody>
          <a:bodyPr/>
          <a:lstStyle>
            <a:lvl1pPr>
              <a:defRPr sz="4000"/>
            </a:lvl1pPr>
          </a:lstStyle>
          <a:p>
            <a:pPr lvl="0"/>
            <a:r>
              <a:rPr lang="en-US" altLang="en-US" noProof="0" smtClean="0"/>
              <a:t>Click to edit Master title style</a:t>
            </a:r>
          </a:p>
        </p:txBody>
      </p:sp>
      <p:sp>
        <p:nvSpPr>
          <p:cNvPr id="4085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6B0CEDBB-3278-4F6D-9A1B-180575229E9F}" type="slidenum">
              <a:rPr lang="en-US" altLang="en-US"/>
              <a:pPr>
                <a:defRPr/>
              </a:pPr>
              <a:t>‹#›</a:t>
            </a:fld>
            <a:endParaRPr lang="en-US" altLang="en-US"/>
          </a:p>
        </p:txBody>
      </p:sp>
    </p:spTree>
  </p:cSld>
  <p:clrMapOvr>
    <a:masterClrMapping/>
  </p:clrMapOvr>
  <p:transition>
    <p:diamond/>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EE5C3D24-02C2-4B2A-8488-16A0620D62EF}" type="slidenum">
              <a:rPr lang="en-US" altLang="en-US"/>
              <a:pPr>
                <a:defRPr/>
              </a:pPr>
              <a:t>‹#›</a:t>
            </a:fld>
            <a:endParaRPr lang="en-US" altLang="en-US"/>
          </a:p>
        </p:txBody>
      </p:sp>
    </p:spTree>
  </p:cSld>
  <p:clrMapOvr>
    <a:masterClrMapping/>
  </p:clrMapOvr>
  <p:transition>
    <p:diamon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CEEAE2BD-5B0B-453B-B2EE-3B54B57E8BC5}" type="slidenum">
              <a:rPr lang="en-US" altLang="en-US"/>
              <a:pPr>
                <a:defRPr/>
              </a:pPr>
              <a:t>‹#›</a:t>
            </a:fld>
            <a:endParaRPr lang="en-US" altLang="en-US"/>
          </a:p>
        </p:txBody>
      </p:sp>
    </p:spTree>
  </p:cSld>
  <p:clrMapOvr>
    <a:masterClrMapping/>
  </p:clrMapOvr>
  <p:transition>
    <p:diamond/>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F3F3DAA6-1E59-4B68-8078-EEDDD5FD4B52}" type="slidenum">
              <a:rPr lang="en-US" altLang="en-US"/>
              <a:pPr>
                <a:defRPr/>
              </a:pPr>
              <a:t>‹#›</a:t>
            </a:fld>
            <a:endParaRPr lang="en-US" altLang="en-US"/>
          </a:p>
        </p:txBody>
      </p:sp>
    </p:spTree>
  </p:cSld>
  <p:clrMapOvr>
    <a:masterClrMapping/>
  </p:clrMapOvr>
  <p:transition>
    <p:diamond/>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695B7508-9CD2-4ED5-9293-431CBC90C025}" type="slidenum">
              <a:rPr lang="en-US" altLang="en-US"/>
              <a:pPr>
                <a:defRPr/>
              </a:pPr>
              <a:t>‹#›</a:t>
            </a:fld>
            <a:endParaRPr lang="en-US" altLang="en-US"/>
          </a:p>
        </p:txBody>
      </p:sp>
    </p:spTree>
  </p:cSld>
  <p:clrMapOvr>
    <a:masterClrMapping/>
  </p:clrMapOvr>
  <p:transition>
    <p:diamond/>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8"/>
          <p:cNvSpPr>
            <a:spLocks noGrp="1" noChangeArrowheads="1"/>
          </p:cNvSpPr>
          <p:nvPr>
            <p:ph type="sldNum" sz="quarter" idx="12"/>
          </p:nvPr>
        </p:nvSpPr>
        <p:spPr>
          <a:ln/>
        </p:spPr>
        <p:txBody>
          <a:bodyPr/>
          <a:lstStyle>
            <a:lvl1pPr>
              <a:defRPr/>
            </a:lvl1pPr>
          </a:lstStyle>
          <a:p>
            <a:pPr>
              <a:defRPr/>
            </a:pPr>
            <a:fld id="{88925782-CE62-48AF-9992-EFE901C2F56A}" type="slidenum">
              <a:rPr lang="en-US" altLang="en-US"/>
              <a:pPr>
                <a:defRPr/>
              </a:pPr>
              <a:t>‹#›</a:t>
            </a:fld>
            <a:endParaRPr lang="en-US" altLang="en-US"/>
          </a:p>
        </p:txBody>
      </p:sp>
    </p:spTree>
  </p:cSld>
  <p:clrMapOvr>
    <a:masterClrMapping/>
  </p:clrMapOvr>
  <p:transition>
    <p:diamond/>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8"/>
          <p:cNvSpPr>
            <a:spLocks noGrp="1" noChangeArrowheads="1"/>
          </p:cNvSpPr>
          <p:nvPr>
            <p:ph type="sldNum" sz="quarter" idx="12"/>
          </p:nvPr>
        </p:nvSpPr>
        <p:spPr>
          <a:ln/>
        </p:spPr>
        <p:txBody>
          <a:bodyPr/>
          <a:lstStyle>
            <a:lvl1pPr>
              <a:defRPr/>
            </a:lvl1pPr>
          </a:lstStyle>
          <a:p>
            <a:pPr>
              <a:defRPr/>
            </a:pPr>
            <a:fld id="{9C1AC75D-FA53-493A-879B-79445B290248}" type="slidenum">
              <a:rPr lang="en-US" altLang="en-US"/>
              <a:pPr>
                <a:defRPr/>
              </a:pPr>
              <a:t>‹#›</a:t>
            </a:fld>
            <a:endParaRPr lang="en-US" altLang="en-US"/>
          </a:p>
        </p:txBody>
      </p:sp>
    </p:spTree>
  </p:cSld>
  <p:clrMapOvr>
    <a:masterClrMapping/>
  </p:clrMapOvr>
  <p:transition>
    <p:diamond/>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8"/>
          <p:cNvSpPr>
            <a:spLocks noGrp="1" noChangeArrowheads="1"/>
          </p:cNvSpPr>
          <p:nvPr>
            <p:ph type="sldNum" sz="quarter" idx="12"/>
          </p:nvPr>
        </p:nvSpPr>
        <p:spPr>
          <a:ln/>
        </p:spPr>
        <p:txBody>
          <a:bodyPr/>
          <a:lstStyle>
            <a:lvl1pPr>
              <a:defRPr/>
            </a:lvl1pPr>
          </a:lstStyle>
          <a:p>
            <a:pPr>
              <a:defRPr/>
            </a:pPr>
            <a:fld id="{5030632B-CC89-49C6-BA13-2FC7E9C4F2EB}" type="slidenum">
              <a:rPr lang="en-US" altLang="en-US"/>
              <a:pPr>
                <a:defRPr/>
              </a:pPr>
              <a:t>‹#›</a:t>
            </a:fld>
            <a:endParaRPr lang="en-US" altLang="en-US"/>
          </a:p>
        </p:txBody>
      </p:sp>
    </p:spTree>
  </p:cSld>
  <p:clrMapOvr>
    <a:masterClrMapping/>
  </p:clrMapOvr>
  <p:transition>
    <p:diamond/>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D5BA904F-F564-4D5C-A11E-4038B2828F03}" type="slidenum">
              <a:rPr lang="en-US" altLang="en-US"/>
              <a:pPr>
                <a:defRPr/>
              </a:pPr>
              <a:t>‹#›</a:t>
            </a:fld>
            <a:endParaRPr lang="en-US" altLang="en-US"/>
          </a:p>
        </p:txBody>
      </p:sp>
    </p:spTree>
  </p:cSld>
  <p:clrMapOvr>
    <a:masterClrMapping/>
  </p:clrMapOvr>
  <p:transition>
    <p:diamond/>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7FE88622-BCF1-4FCA-9DF5-33A2F7645041}" type="slidenum">
              <a:rPr lang="en-US" altLang="en-US"/>
              <a:pPr>
                <a:defRPr/>
              </a:pPr>
              <a:t>‹#›</a:t>
            </a:fld>
            <a:endParaRPr lang="en-US" altLang="en-US"/>
          </a:p>
        </p:txBody>
      </p:sp>
    </p:spTree>
  </p:cSld>
  <p:clrMapOvr>
    <a:masterClrMapping/>
  </p:clrMapOvr>
  <p:transition>
    <p:diamond/>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4D7F76CE-A18A-4ABC-9E1D-BE580B6A48EF}" type="slidenum">
              <a:rPr lang="en-US" altLang="en-US"/>
              <a:pPr>
                <a:defRPr/>
              </a:pPr>
              <a:t>‹#›</a:t>
            </a:fld>
            <a:endParaRPr lang="en-US" altLang="en-US"/>
          </a:p>
        </p:txBody>
      </p:sp>
    </p:spTree>
  </p:cSld>
  <p:clrMapOvr>
    <a:masterClrMapping/>
  </p:clrMapOvr>
  <p:transition>
    <p:diamond/>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459E491E-B3BF-49D7-8279-5586BE9FC5CF}" type="slidenum">
              <a:rPr lang="en-US" altLang="en-US"/>
              <a:pPr>
                <a:defRPr/>
              </a:pPr>
              <a:t>‹#›</a:t>
            </a:fld>
            <a:endParaRPr lang="en-US" altLang="en-US"/>
          </a:p>
        </p:txBody>
      </p:sp>
    </p:spTree>
  </p:cSld>
  <p:clrMapOvr>
    <a:masterClrMapping/>
  </p:clrMapOvr>
  <p:transition>
    <p:diamond/>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41677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smtClean="0"/>
              <a:t>Click to edit Master title style</a:t>
            </a:r>
          </a:p>
        </p:txBody>
      </p:sp>
      <p:sp>
        <p:nvSpPr>
          <p:cNvPr id="4167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14" name="Rectangle 14"/>
          <p:cNvSpPr>
            <a:spLocks noGrp="1" noChangeArrowheads="1"/>
          </p:cNvSpPr>
          <p:nvPr>
            <p:ph type="ftr" sz="quarter" idx="11"/>
          </p:nvPr>
        </p:nvSpPr>
        <p:spPr>
          <a:xfrm>
            <a:off x="3124200" y="6251575"/>
            <a:ext cx="2895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15" name="Rectangle 15"/>
          <p:cNvSpPr>
            <a:spLocks noGrp="1" noChangeArrowheads="1"/>
          </p:cNvSpPr>
          <p:nvPr>
            <p:ph type="sldNum" sz="quarter" idx="12"/>
          </p:nvPr>
        </p:nvSpPr>
        <p:spPr>
          <a:xfrm>
            <a:off x="6553200" y="6254750"/>
            <a:ext cx="2133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61DC710D-1ADD-41EC-932D-5FF13D3620C1}" type="slidenum">
              <a:rPr lang="en-US" altLang="en-US"/>
              <a:pPr>
                <a:defRPr/>
              </a:pPr>
              <a:t>‹#›</a:t>
            </a:fld>
            <a:endParaRPr lang="en-US" alt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5" name="Rectangle 13"/>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6" name="Rectangle 14"/>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fld id="{E92803AB-E003-40AA-B0B0-989C14359B0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9DD80671-E529-4D30-8B7A-AA72E5A785C7}" type="slidenum">
              <a:rPr lang="en-US" altLang="en-US"/>
              <a:pPr>
                <a:defRPr/>
              </a:pPr>
              <a:t>‹#›</a:t>
            </a:fld>
            <a:endParaRPr lang="en-US" altLang="en-US"/>
          </a:p>
        </p:txBody>
      </p:sp>
    </p:spTree>
  </p:cSld>
  <p:clrMapOvr>
    <a:masterClrMapping/>
  </p:clrMapOvr>
  <p:transition>
    <p:diamond/>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71035D16-8942-4EBC-9D5C-0D7DA4C5A8C8}"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transition>
    <p:diamond/>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DA29BE6F-B7D1-47F3-9E78-29159E4D6E97}"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transition>
    <p:diamond/>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65159EFC-14CB-4A1D-AFDD-C07B6B010883}"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transition>
    <p:diamond/>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3"/>
          <p:cNvSpPr>
            <a:spLocks noGrp="1" noChangeArrowheads="1"/>
          </p:cNvSpPr>
          <p:nvPr>
            <p:ph type="sldNum" sz="quarter" idx="11"/>
          </p:nvPr>
        </p:nvSpPr>
        <p:spPr>
          <a:ln/>
        </p:spPr>
        <p:txBody>
          <a:bodyPr/>
          <a:lstStyle>
            <a:lvl1pPr>
              <a:defRPr/>
            </a:lvl1pPr>
          </a:lstStyle>
          <a:p>
            <a:pPr>
              <a:defRPr/>
            </a:pPr>
            <a:fld id="{8C0D1092-0EA9-414D-A050-0B0F3429358E}" type="slidenum">
              <a:rPr lang="en-US" altLang="en-US"/>
              <a:pPr>
                <a:defRPr/>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transition>
    <p:diamond/>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3"/>
          <p:cNvSpPr>
            <a:spLocks noGrp="1" noChangeArrowheads="1"/>
          </p:cNvSpPr>
          <p:nvPr>
            <p:ph type="sldNum" sz="quarter" idx="11"/>
          </p:nvPr>
        </p:nvSpPr>
        <p:spPr>
          <a:ln/>
        </p:spPr>
        <p:txBody>
          <a:bodyPr/>
          <a:lstStyle>
            <a:lvl1pPr>
              <a:defRPr/>
            </a:lvl1pPr>
          </a:lstStyle>
          <a:p>
            <a:pPr>
              <a:defRPr/>
            </a:pPr>
            <a:fld id="{4571B691-9B5B-47F0-A7B4-F910CE967AD7}" type="slidenum">
              <a:rPr lang="en-US" altLang="en-US"/>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transition>
    <p:diamond/>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3"/>
          <p:cNvSpPr>
            <a:spLocks noGrp="1" noChangeArrowheads="1"/>
          </p:cNvSpPr>
          <p:nvPr>
            <p:ph type="sldNum" sz="quarter" idx="11"/>
          </p:nvPr>
        </p:nvSpPr>
        <p:spPr>
          <a:ln/>
        </p:spPr>
        <p:txBody>
          <a:bodyPr/>
          <a:lstStyle>
            <a:lvl1pPr>
              <a:defRPr/>
            </a:lvl1pPr>
          </a:lstStyle>
          <a:p>
            <a:pPr>
              <a:defRPr/>
            </a:pPr>
            <a:fld id="{4AB839FC-BEBB-4F27-A461-26BB4AB183FD}" type="slidenum">
              <a:rPr lang="en-US" altLang="en-US"/>
              <a:pPr>
                <a:defRPr/>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transition>
    <p:diamond/>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29DDDE98-B390-427D-BAB3-F94F5A910BE5}"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transition>
    <p:diamond/>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5D476BFA-1773-4044-B910-BCAD18711927}"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transition>
    <p:diamond/>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08AC4605-7333-4834-B319-E5B4668827EC}"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transition>
    <p:diamond/>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57CAE776-057D-41BB-B052-3BB982E42EE9}"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transition>
    <p:diamon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5070FBE4-39FE-4FFB-AE4C-659C5CA426FD}" type="slidenum">
              <a:rPr lang="en-US" altLang="en-US"/>
              <a:pPr>
                <a:defRPr/>
              </a:pPr>
              <a:t>‹#›</a:t>
            </a:fld>
            <a:endParaRPr lang="en-US" altLang="en-US"/>
          </a:p>
        </p:txBody>
      </p:sp>
    </p:spTree>
  </p:cSld>
  <p:clrMapOvr>
    <a:masterClrMapping/>
  </p:clrMapOvr>
  <p:transition>
    <p:diamond/>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cstate="print"/>
          <a:srcRect/>
          <a:stretch>
            <a:fillRect/>
          </a:stretch>
        </p:blipFill>
        <p:spPr bwMode="ltGray">
          <a:xfrm>
            <a:off x="0" y="0"/>
            <a:ext cx="9144000" cy="6862763"/>
          </a:xfrm>
          <a:prstGeom prst="rect">
            <a:avLst/>
          </a:prstGeom>
          <a:noFill/>
          <a:ln w="9525">
            <a:noFill/>
            <a:miter lim="800000"/>
            <a:headEnd/>
            <a:tailEnd/>
          </a:ln>
        </p:spPr>
      </p:pic>
      <p:sp>
        <p:nvSpPr>
          <p:cNvPr id="419846"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miter lim="800000"/>
            <a:headEnd/>
            <a:tailEnd/>
          </a:ln>
        </p:spPr>
        <p:txBody>
          <a:bodyPr anchor="ctr"/>
          <a:lstStyle>
            <a:lvl1pPr marL="0" indent="0" algn="ctr">
              <a:buFont typeface="Wingdings" pitchFamily="2" charset="2"/>
              <a:buNone/>
              <a:defRPr/>
            </a:lvl1pPr>
          </a:lstStyle>
          <a:p>
            <a:pPr lvl="0"/>
            <a:r>
              <a:rPr lang="en-US" altLang="en-US" noProof="0" smtClean="0"/>
              <a:t>Click to edit Master subtitle style</a:t>
            </a:r>
          </a:p>
        </p:txBody>
      </p:sp>
      <p:sp>
        <p:nvSpPr>
          <p:cNvPr id="419847"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miter lim="800000"/>
            <a:headEnd/>
            <a:tailEnd/>
          </a:ln>
        </p:spPr>
        <p:txBody>
          <a:bodyPr/>
          <a:lstStyle>
            <a:lvl1pPr algn="ctr">
              <a:defRPr sz="5400">
                <a:solidFill>
                  <a:schemeClr val="tx1"/>
                </a:solidFill>
              </a:defRPr>
            </a:lvl1pPr>
          </a:lstStyle>
          <a:p>
            <a:pPr lvl="0"/>
            <a:r>
              <a:rPr lang="en-US" altLang="en-US" noProof="0" smtClean="0"/>
              <a:t>Click to edit Master title style</a:t>
            </a:r>
          </a:p>
        </p:txBody>
      </p:sp>
      <p:sp>
        <p:nvSpPr>
          <p:cNvPr id="5" name="Rectangle 3"/>
          <p:cNvSpPr>
            <a:spLocks noGrp="1" noChangeArrowheads="1"/>
          </p:cNvSpPr>
          <p:nvPr>
            <p:ph type="dt" sz="half" idx="10"/>
          </p:nvPr>
        </p:nvSpPr>
        <p:spPr>
          <a:xfrm>
            <a:off x="304800" y="6248400"/>
            <a:ext cx="1905000" cy="457200"/>
          </a:xfrm>
          <a:extLst>
            <a:ext uri="{909E8E84-426E-40DD-AFC4-6F175D3DCCD1}">
              <a14:hiddenFill xmlns:a14="http://schemas.microsoft.com/office/drawing/2010/main" xmlns="">
                <a:solidFill>
                  <a:schemeClr val="bg1">
                    <a:alpha val="50000"/>
                  </a:scheme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6" name="Rectangle 4"/>
          <p:cNvSpPr>
            <a:spLocks noGrp="1" noChangeArrowheads="1"/>
          </p:cNvSpPr>
          <p:nvPr>
            <p:ph type="ftr" sz="quarter" idx="11"/>
          </p:nvPr>
        </p:nvSpPr>
        <p:spPr>
          <a:extLst>
            <a:ext uri="{909E8E84-426E-40DD-AFC4-6F175D3DCCD1}">
              <a14:hiddenFill xmlns:a14="http://schemas.microsoft.com/office/drawing/2010/main" xmlns="">
                <a:solidFill>
                  <a:schemeClr val="bg1">
                    <a:alpha val="50000"/>
                  </a:scheme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7" name="Rectangle 5"/>
          <p:cNvSpPr>
            <a:spLocks noGrp="1" noChangeArrowheads="1"/>
          </p:cNvSpPr>
          <p:nvPr>
            <p:ph type="sldNum" sz="quarter" idx="12"/>
          </p:nvPr>
        </p:nvSpPr>
        <p:spPr>
          <a:xfrm>
            <a:off x="7010400" y="6248400"/>
            <a:ext cx="1905000" cy="457200"/>
          </a:xfrm>
          <a:extLst>
            <a:ext uri="{909E8E84-426E-40DD-AFC4-6F175D3DCCD1}">
              <a14:hiddenFill xmlns:a14="http://schemas.microsoft.com/office/drawing/2010/main" xmlns="">
                <a:solidFill>
                  <a:schemeClr val="bg1">
                    <a:alpha val="50000"/>
                  </a:scheme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484B32CA-0D25-46C3-A624-7713CBEFC88B}" type="slidenum">
              <a:rPr lang="en-US" altLang="en-US"/>
              <a:pPr>
                <a:defRPr/>
              </a:pPr>
              <a:t>‹#›</a:t>
            </a:fld>
            <a:endParaRPr lang="en-US" altLang="en-US"/>
          </a:p>
        </p:txBody>
      </p:sp>
    </p:spTree>
  </p:cSld>
  <p:clrMapOvr>
    <a:masterClrMapping/>
  </p:clrMapOvr>
  <p:transition spd="slow"/>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p:cNvSpPr>
            <a:spLocks noGrp="1" noChangeArrowheads="1"/>
          </p:cNvSpPr>
          <p:nvPr>
            <p:ph type="sldNum" sz="quarter" idx="12"/>
          </p:nvPr>
        </p:nvSpPr>
        <p:spPr>
          <a:ln/>
        </p:spPr>
        <p:txBody>
          <a:bodyPr/>
          <a:lstStyle>
            <a:lvl1pPr>
              <a:defRPr/>
            </a:lvl1pPr>
          </a:lstStyle>
          <a:p>
            <a:pPr>
              <a:defRPr/>
            </a:pPr>
            <a:fld id="{66EEE406-FD98-4E2F-9106-D376F33B35B6}" type="slidenum">
              <a:rPr lang="en-US" altLang="en-US"/>
              <a:pPr>
                <a:defRPr/>
              </a:pPr>
              <a:t>‹#›</a:t>
            </a:fld>
            <a:endParaRPr lang="en-US" altLang="en-US"/>
          </a:p>
        </p:txBody>
      </p:sp>
    </p:spTree>
  </p:cSld>
  <p:clrMapOvr>
    <a:masterClrMapping/>
  </p:clrMapOvr>
  <p:transition spd="slow"/>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p:cNvSpPr>
            <a:spLocks noGrp="1" noChangeArrowheads="1"/>
          </p:cNvSpPr>
          <p:nvPr>
            <p:ph type="sldNum" sz="quarter" idx="12"/>
          </p:nvPr>
        </p:nvSpPr>
        <p:spPr>
          <a:ln/>
        </p:spPr>
        <p:txBody>
          <a:bodyPr/>
          <a:lstStyle>
            <a:lvl1pPr>
              <a:defRPr/>
            </a:lvl1pPr>
          </a:lstStyle>
          <a:p>
            <a:pPr>
              <a:defRPr/>
            </a:pPr>
            <a:fld id="{3DE7D6BA-81D8-4E17-9B1F-B8CCBAA106CD}" type="slidenum">
              <a:rPr lang="en-US" altLang="en-US"/>
              <a:pPr>
                <a:defRPr/>
              </a:pPr>
              <a:t>‹#›</a:t>
            </a:fld>
            <a:endParaRPr lang="en-US" altLang="en-US"/>
          </a:p>
        </p:txBody>
      </p:sp>
    </p:spTree>
  </p:cSld>
  <p:clrMapOvr>
    <a:masterClrMapping/>
  </p:clrMapOvr>
  <p:transition spd="slow"/>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pPr>
              <a:defRPr/>
            </a:pPr>
            <a:fld id="{D2734C58-CFFD-44D9-B86C-2DC303E992C5}" type="slidenum">
              <a:rPr lang="en-US" altLang="en-US"/>
              <a:pPr>
                <a:defRPr/>
              </a:pPr>
              <a:t>‹#›</a:t>
            </a:fld>
            <a:endParaRPr lang="en-US" altLang="en-US"/>
          </a:p>
        </p:txBody>
      </p:sp>
    </p:spTree>
  </p:cSld>
  <p:clrMapOvr>
    <a:masterClrMapping/>
  </p:clrMapOvr>
  <p:transition spd="slow"/>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9"/>
          <p:cNvSpPr>
            <a:spLocks noGrp="1" noChangeArrowheads="1"/>
          </p:cNvSpPr>
          <p:nvPr>
            <p:ph type="sldNum" sz="quarter" idx="12"/>
          </p:nvPr>
        </p:nvSpPr>
        <p:spPr>
          <a:ln/>
        </p:spPr>
        <p:txBody>
          <a:bodyPr/>
          <a:lstStyle>
            <a:lvl1pPr>
              <a:defRPr/>
            </a:lvl1pPr>
          </a:lstStyle>
          <a:p>
            <a:pPr>
              <a:defRPr/>
            </a:pPr>
            <a:fld id="{C6DE7619-1E0C-4235-A1C9-98BFC5902937}" type="slidenum">
              <a:rPr lang="en-US" altLang="en-US"/>
              <a:pPr>
                <a:defRPr/>
              </a:pPr>
              <a:t>‹#›</a:t>
            </a:fld>
            <a:endParaRPr lang="en-US" altLang="en-US"/>
          </a:p>
        </p:txBody>
      </p:sp>
    </p:spTree>
  </p:cSld>
  <p:clrMapOvr>
    <a:masterClrMapping/>
  </p:clrMapOvr>
  <p:transition spd="slow"/>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9"/>
          <p:cNvSpPr>
            <a:spLocks noGrp="1" noChangeArrowheads="1"/>
          </p:cNvSpPr>
          <p:nvPr>
            <p:ph type="sldNum" sz="quarter" idx="12"/>
          </p:nvPr>
        </p:nvSpPr>
        <p:spPr>
          <a:ln/>
        </p:spPr>
        <p:txBody>
          <a:bodyPr/>
          <a:lstStyle>
            <a:lvl1pPr>
              <a:defRPr/>
            </a:lvl1pPr>
          </a:lstStyle>
          <a:p>
            <a:pPr>
              <a:defRPr/>
            </a:pPr>
            <a:fld id="{AC806F67-2E0D-4A03-9AD7-B20F0845ABDE}" type="slidenum">
              <a:rPr lang="en-US" altLang="en-US"/>
              <a:pPr>
                <a:defRPr/>
              </a:pPr>
              <a:t>‹#›</a:t>
            </a:fld>
            <a:endParaRPr lang="en-US" altLang="en-US"/>
          </a:p>
        </p:txBody>
      </p:sp>
    </p:spTree>
  </p:cSld>
  <p:clrMapOvr>
    <a:masterClrMapping/>
  </p:clrMapOvr>
  <p:transition spd="slow"/>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9"/>
          <p:cNvSpPr>
            <a:spLocks noGrp="1" noChangeArrowheads="1"/>
          </p:cNvSpPr>
          <p:nvPr>
            <p:ph type="sldNum" sz="quarter" idx="12"/>
          </p:nvPr>
        </p:nvSpPr>
        <p:spPr>
          <a:ln/>
        </p:spPr>
        <p:txBody>
          <a:bodyPr/>
          <a:lstStyle>
            <a:lvl1pPr>
              <a:defRPr/>
            </a:lvl1pPr>
          </a:lstStyle>
          <a:p>
            <a:pPr>
              <a:defRPr/>
            </a:pPr>
            <a:fld id="{7AAC9D97-F1EE-49B4-9944-507ED1803253}" type="slidenum">
              <a:rPr lang="en-US" altLang="en-US"/>
              <a:pPr>
                <a:defRPr/>
              </a:pPr>
              <a:t>‹#›</a:t>
            </a:fld>
            <a:endParaRPr lang="en-US" altLang="en-US"/>
          </a:p>
        </p:txBody>
      </p:sp>
    </p:spTree>
  </p:cSld>
  <p:clrMapOvr>
    <a:masterClrMapping/>
  </p:clrMapOvr>
  <p:transition spd="slow"/>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pPr>
              <a:defRPr/>
            </a:pPr>
            <a:fld id="{5D13452F-AA0B-4B3A-A9B3-9C8AC6537F39}" type="slidenum">
              <a:rPr lang="en-US" altLang="en-US"/>
              <a:pPr>
                <a:defRPr/>
              </a:pPr>
              <a:t>‹#›</a:t>
            </a:fld>
            <a:endParaRPr lang="en-US" altLang="en-US"/>
          </a:p>
        </p:txBody>
      </p:sp>
    </p:spTree>
  </p:cSld>
  <p:clrMapOvr>
    <a:masterClrMapping/>
  </p:clrMapOvr>
  <p:transition spd="slow"/>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pPr>
              <a:defRPr/>
            </a:pPr>
            <a:fld id="{1ECE09F3-F960-44B4-A4CA-D0677A79D410}" type="slidenum">
              <a:rPr lang="en-US" altLang="en-US"/>
              <a:pPr>
                <a:defRPr/>
              </a:pPr>
              <a:t>‹#›</a:t>
            </a:fld>
            <a:endParaRPr lang="en-US" altLang="en-US"/>
          </a:p>
        </p:txBody>
      </p:sp>
    </p:spTree>
  </p:cSld>
  <p:clrMapOvr>
    <a:masterClrMapping/>
  </p:clrMapOvr>
  <p:transition spd="slow"/>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74BDBD-E751-41B1-9D60-C33D0EA88D49}" type="slidenum">
              <a:rPr lang="en-US" altLang="en-US"/>
              <a:pPr>
                <a:defRPr/>
              </a:pPr>
              <a:t>‹#›</a:t>
            </a:fld>
            <a:endParaRPr lang="en-US" altLang="en-US"/>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00E9127D-D204-443A-8900-483BE1FB5A7C}" type="slidenum">
              <a:rPr lang="en-US" altLang="en-US"/>
              <a:pPr>
                <a:defRPr/>
              </a:pPr>
              <a:t>‹#›</a:t>
            </a:fld>
            <a:endParaRPr lang="en-US" altLang="en-US"/>
          </a:p>
        </p:txBody>
      </p:sp>
    </p:spTree>
  </p:cSld>
  <p:clrMapOvr>
    <a:masterClrMapping/>
  </p:clrMapOvr>
  <p:transition>
    <p:diamond/>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p:cNvSpPr>
            <a:spLocks noGrp="1" noChangeArrowheads="1"/>
          </p:cNvSpPr>
          <p:nvPr>
            <p:ph type="sldNum" sz="quarter" idx="12"/>
          </p:nvPr>
        </p:nvSpPr>
        <p:spPr>
          <a:ln/>
        </p:spPr>
        <p:txBody>
          <a:bodyPr/>
          <a:lstStyle>
            <a:lvl1pPr>
              <a:defRPr/>
            </a:lvl1pPr>
          </a:lstStyle>
          <a:p>
            <a:pPr>
              <a:defRPr/>
            </a:pPr>
            <a:fld id="{17928A40-90D6-43E1-94BD-44D71ABA6729}" type="slidenum">
              <a:rPr lang="en-US" altLang="en-US"/>
              <a:pPr>
                <a:defRPr/>
              </a:pPr>
              <a:t>‹#›</a:t>
            </a:fld>
            <a:endParaRPr lang="en-US" altLang="en-US"/>
          </a:p>
        </p:txBody>
      </p:sp>
    </p:spTree>
  </p:cSld>
  <p:clrMapOvr>
    <a:masterClrMapping/>
  </p:clrMapOvr>
  <p:transition spd="slow"/>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CC00"/>
                  </a:solidFill>
                  <a:latin typeface="Tahoma" pitchFamily="34" charset="0"/>
                </a:endParaRPr>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CC00"/>
                  </a:solidFill>
                  <a:latin typeface="Tahoma" pitchFamily="34" charset="0"/>
                </a:endParaRPr>
              </a:p>
            </p:txBody>
          </p:sp>
        </p:grpSp>
        <p:grpSp>
          <p:nvGrpSpPr>
            <p:cNvPr id="6" name="Group 6"/>
            <p:cNvGrpSpPr>
              <a:grpSpLocks/>
            </p:cNvGrpSpPr>
            <p:nvPr/>
          </p:nvGrpSpPr>
          <p:grpSpPr bwMode="auto">
            <a:xfrm>
              <a:off x="1313" y="187"/>
              <a:ext cx="4298"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6"/>
                  <a:ext cx="2919" cy="2151"/>
                  <a:chOff x="1265" y="814"/>
                  <a:chExt cx="2919" cy="2151"/>
                </a:xfrm>
              </p:grpSpPr>
              <p:sp>
                <p:nvSpPr>
                  <p:cNvPr id="133" name="Oval 9"/>
                  <p:cNvSpPr>
                    <a:spLocks noChangeArrowheads="1"/>
                  </p:cNvSpPr>
                  <p:nvPr/>
                </p:nvSpPr>
                <p:spPr bwMode="hidden">
                  <a:xfrm>
                    <a:off x="1265" y="816"/>
                    <a:ext cx="2921" cy="2149"/>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CC00"/>
                      </a:solidFill>
                      <a:latin typeface="Tahoma" pitchFamily="34" charset="0"/>
                    </a:endParaRPr>
                  </a:p>
                </p:txBody>
              </p:sp>
              <p:sp>
                <p:nvSpPr>
                  <p:cNvPr id="134"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CC00"/>
                      </a:solidFill>
                      <a:latin typeface="Tahoma" pitchFamily="34" charset="0"/>
                    </a:endParaRP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5" y="1502"/>
                    <a:ext cx="1258" cy="2327"/>
                    <a:chOff x="3471" y="1530"/>
                    <a:chExt cx="1258" cy="2327"/>
                  </a:xfrm>
                </p:grpSpPr>
                <p:sp>
                  <p:nvSpPr>
                    <p:cNvPr id="131" name="Freeform 13"/>
                    <p:cNvSpPr>
                      <a:spLocks/>
                    </p:cNvSpPr>
                    <p:nvPr/>
                  </p:nvSpPr>
                  <p:spPr bwMode="hidden">
                    <a:xfrm rot="2711884">
                      <a:off x="2765" y="2236"/>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132" name="Freeform 14"/>
                    <p:cNvSpPr>
                      <a:spLocks/>
                    </p:cNvSpPr>
                    <p:nvPr/>
                  </p:nvSpPr>
                  <p:spPr bwMode="hidden">
                    <a:xfrm rot="2711884">
                      <a:off x="4021" y="3150"/>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36" name="Group 15"/>
                  <p:cNvGrpSpPr>
                    <a:grpSpLocks/>
                  </p:cNvGrpSpPr>
                  <p:nvPr/>
                </p:nvGrpSpPr>
                <p:grpSpPr bwMode="auto">
                  <a:xfrm>
                    <a:off x="2938" y="1991"/>
                    <a:ext cx="2463" cy="1332"/>
                    <a:chOff x="2864" y="2019"/>
                    <a:chExt cx="2463" cy="1332"/>
                  </a:xfrm>
                </p:grpSpPr>
                <p:sp>
                  <p:nvSpPr>
                    <p:cNvPr id="129" name="Freeform 16"/>
                    <p:cNvSpPr>
                      <a:spLocks/>
                    </p:cNvSpPr>
                    <p:nvPr/>
                  </p:nvSpPr>
                  <p:spPr bwMode="hidden">
                    <a:xfrm rot="2104081">
                      <a:off x="2864" y="2019"/>
                      <a:ext cx="1814" cy="347"/>
                    </a:xfrm>
                    <a:custGeom>
                      <a:avLst/>
                      <a:gdLst>
                        <a:gd name="T0" fmla="*/ 0 w 2736"/>
                        <a:gd name="T1" fmla="*/ 165 h 504"/>
                        <a:gd name="T2" fmla="*/ 252 w 2736"/>
                        <a:gd name="T3" fmla="*/ 55 h 504"/>
                        <a:gd name="T4" fmla="*/ 518 w 2736"/>
                        <a:gd name="T5" fmla="*/ 8 h 504"/>
                        <a:gd name="T6" fmla="*/ 798 w 2736"/>
                        <a:gd name="T7" fmla="*/ 8 h 504"/>
                        <a:gd name="T8" fmla="*/ 792 w 2736"/>
                        <a:gd name="T9" fmla="*/ 34 h 504"/>
                        <a:gd name="T10" fmla="*/ 514 w 2736"/>
                        <a:gd name="T11" fmla="*/ 34 h 504"/>
                        <a:gd name="T12" fmla="*/ 191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0" name="Freeform 17"/>
                    <p:cNvSpPr>
                      <a:spLocks/>
                    </p:cNvSpPr>
                    <p:nvPr/>
                  </p:nvSpPr>
                  <p:spPr bwMode="hidden">
                    <a:xfrm rot="2104081">
                      <a:off x="4353" y="2806"/>
                      <a:ext cx="974" cy="545"/>
                    </a:xfrm>
                    <a:custGeom>
                      <a:avLst/>
                      <a:gdLst>
                        <a:gd name="T0" fmla="*/ 1 w 1769"/>
                        <a:gd name="T1" fmla="*/ 3 h 791"/>
                        <a:gd name="T2" fmla="*/ 81 w 1769"/>
                        <a:gd name="T3" fmla="*/ 19 h 791"/>
                        <a:gd name="T4" fmla="*/ 193 w 1769"/>
                        <a:gd name="T5" fmla="*/ 65 h 791"/>
                        <a:gd name="T6" fmla="*/ 269 w 1769"/>
                        <a:gd name="T7" fmla="*/ 141 h 791"/>
                        <a:gd name="T8" fmla="*/ 293 w 1769"/>
                        <a:gd name="T9" fmla="*/ 199 h 791"/>
                        <a:gd name="T10" fmla="*/ 282 w 1769"/>
                        <a:gd name="T11" fmla="*/ 257 h 791"/>
                        <a:gd name="T12" fmla="*/ 265 w 1769"/>
                        <a:gd name="T13" fmla="*/ 207 h 791"/>
                        <a:gd name="T14" fmla="*/ 232 w 1769"/>
                        <a:gd name="T15" fmla="*/ 149 h 791"/>
                        <a:gd name="T16" fmla="*/ 185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37" name="Group 18"/>
                  <p:cNvGrpSpPr>
                    <a:grpSpLocks/>
                  </p:cNvGrpSpPr>
                  <p:nvPr/>
                </p:nvGrpSpPr>
                <p:grpSpPr bwMode="auto">
                  <a:xfrm>
                    <a:off x="2971" y="1804"/>
                    <a:ext cx="2477" cy="1064"/>
                    <a:chOff x="2897" y="1832"/>
                    <a:chExt cx="2477" cy="1064"/>
                  </a:xfrm>
                </p:grpSpPr>
                <p:sp>
                  <p:nvSpPr>
                    <p:cNvPr id="127" name="Freeform 19"/>
                    <p:cNvSpPr>
                      <a:spLocks/>
                    </p:cNvSpPr>
                    <p:nvPr/>
                  </p:nvSpPr>
                  <p:spPr bwMode="hidden">
                    <a:xfrm rot="1582915">
                      <a:off x="2897" y="1832"/>
                      <a:ext cx="1736" cy="304"/>
                    </a:xfrm>
                    <a:custGeom>
                      <a:avLst/>
                      <a:gdLst>
                        <a:gd name="T0" fmla="*/ 0 w 2736"/>
                        <a:gd name="T1" fmla="*/ 110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8" name="Freeform 20"/>
                    <p:cNvSpPr>
                      <a:spLocks/>
                    </p:cNvSpPr>
                    <p:nvPr/>
                  </p:nvSpPr>
                  <p:spPr bwMode="hidden">
                    <a:xfrm rot="1582915">
                      <a:off x="4442" y="2420"/>
                      <a:ext cx="932" cy="476"/>
                    </a:xfrm>
                    <a:custGeom>
                      <a:avLst/>
                      <a:gdLst>
                        <a:gd name="T0" fmla="*/ 1 w 1769"/>
                        <a:gd name="T1" fmla="*/ 2 h 791"/>
                        <a:gd name="T2" fmla="*/ 71 w 1769"/>
                        <a:gd name="T3" fmla="*/ 12 h 791"/>
                        <a:gd name="T4" fmla="*/ 169 w 1769"/>
                        <a:gd name="T5" fmla="*/ 43 h 791"/>
                        <a:gd name="T6" fmla="*/ 236 w 1769"/>
                        <a:gd name="T7" fmla="*/ 94 h 791"/>
                        <a:gd name="T8" fmla="*/ 257 w 1769"/>
                        <a:gd name="T9" fmla="*/ 132 h 791"/>
                        <a:gd name="T10" fmla="*/ 247 w 1769"/>
                        <a:gd name="T11" fmla="*/ 172 h 791"/>
                        <a:gd name="T12" fmla="*/ 232 w 1769"/>
                        <a:gd name="T13" fmla="*/ 138 h 791"/>
                        <a:gd name="T14" fmla="*/ 203 w 1769"/>
                        <a:gd name="T15" fmla="*/ 99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148 h 504"/>
                        <a:gd name="T2" fmla="*/ 199 w 2736"/>
                        <a:gd name="T3" fmla="*/ 49 h 504"/>
                        <a:gd name="T4" fmla="*/ 409 w 2736"/>
                        <a:gd name="T5" fmla="*/ 7 h 504"/>
                        <a:gd name="T6" fmla="*/ 630 w 2736"/>
                        <a:gd name="T7" fmla="*/ 7 h 504"/>
                        <a:gd name="T8" fmla="*/ 626 w 2736"/>
                        <a:gd name="T9" fmla="*/ 30 h 504"/>
                        <a:gd name="T10" fmla="*/ 406 w 2736"/>
                        <a:gd name="T11" fmla="*/ 30 h 504"/>
                        <a:gd name="T12" fmla="*/ 151 w 2736"/>
                        <a:gd name="T13" fmla="*/ 86 h 504"/>
                        <a:gd name="T14" fmla="*/ 0 w 2736"/>
                        <a:gd name="T15" fmla="*/ 14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6" name="Freeform 23"/>
                    <p:cNvSpPr>
                      <a:spLocks/>
                    </p:cNvSpPr>
                    <p:nvPr/>
                  </p:nvSpPr>
                  <p:spPr bwMode="hidden">
                    <a:xfrm rot="1080363">
                      <a:off x="4495" y="2037"/>
                      <a:ext cx="901" cy="526"/>
                    </a:xfrm>
                    <a:custGeom>
                      <a:avLst/>
                      <a:gdLst>
                        <a:gd name="T0" fmla="*/ 1 w 1769"/>
                        <a:gd name="T1" fmla="*/ 2 h 791"/>
                        <a:gd name="T2" fmla="*/ 64 w 1769"/>
                        <a:gd name="T3" fmla="*/ 17 h 791"/>
                        <a:gd name="T4" fmla="*/ 153 w 1769"/>
                        <a:gd name="T5" fmla="*/ 59 h 791"/>
                        <a:gd name="T6" fmla="*/ 213 w 1769"/>
                        <a:gd name="T7" fmla="*/ 127 h 791"/>
                        <a:gd name="T8" fmla="*/ 232 w 1769"/>
                        <a:gd name="T9" fmla="*/ 179 h 791"/>
                        <a:gd name="T10" fmla="*/ 223 w 1769"/>
                        <a:gd name="T11" fmla="*/ 231 h 791"/>
                        <a:gd name="T12" fmla="*/ 210 w 1769"/>
                        <a:gd name="T13" fmla="*/ 186 h 791"/>
                        <a:gd name="T14" fmla="*/ 183 w 1769"/>
                        <a:gd name="T15" fmla="*/ 134 h 791"/>
                        <a:gd name="T16" fmla="*/ 147 w 1769"/>
                        <a:gd name="T17" fmla="*/ 87 h 791"/>
                        <a:gd name="T18" fmla="*/ 77 w 1769"/>
                        <a:gd name="T19" fmla="*/ 45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39" name="Group 24"/>
                  <p:cNvGrpSpPr>
                    <a:grpSpLocks/>
                  </p:cNvGrpSpPr>
                  <p:nvPr/>
                </p:nvGrpSpPr>
                <p:grpSpPr bwMode="auto">
                  <a:xfrm>
                    <a:off x="3032" y="1386"/>
                    <a:ext cx="2342" cy="657"/>
                    <a:chOff x="2958" y="1414"/>
                    <a:chExt cx="2342" cy="657"/>
                  </a:xfrm>
                </p:grpSpPr>
                <p:sp>
                  <p:nvSpPr>
                    <p:cNvPr id="123" name="Freeform 25"/>
                    <p:cNvSpPr>
                      <a:spLocks/>
                    </p:cNvSpPr>
                    <p:nvPr/>
                  </p:nvSpPr>
                  <p:spPr bwMode="hidden">
                    <a:xfrm rot="463793">
                      <a:off x="2958" y="1414"/>
                      <a:ext cx="1545" cy="312"/>
                    </a:xfrm>
                    <a:custGeom>
                      <a:avLst/>
                      <a:gdLst>
                        <a:gd name="T0" fmla="*/ 0 w 2736"/>
                        <a:gd name="T1" fmla="*/ 119 h 504"/>
                        <a:gd name="T2" fmla="*/ 156 w 2736"/>
                        <a:gd name="T3" fmla="*/ 40 h 504"/>
                        <a:gd name="T4" fmla="*/ 320 w 2736"/>
                        <a:gd name="T5" fmla="*/ 6 h 504"/>
                        <a:gd name="T6" fmla="*/ 492 w 2736"/>
                        <a:gd name="T7" fmla="*/ 6 h 504"/>
                        <a:gd name="T8" fmla="*/ 490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4" name="Freeform 26"/>
                    <p:cNvSpPr>
                      <a:spLocks/>
                    </p:cNvSpPr>
                    <p:nvPr/>
                  </p:nvSpPr>
                  <p:spPr bwMode="hidden">
                    <a:xfrm rot="463793">
                      <a:off x="4470" y="1582"/>
                      <a:ext cx="830" cy="489"/>
                    </a:xfrm>
                    <a:custGeom>
                      <a:avLst/>
                      <a:gdLst>
                        <a:gd name="T0" fmla="*/ 0 w 1769"/>
                        <a:gd name="T1" fmla="*/ 2 h 791"/>
                        <a:gd name="T2" fmla="*/ 50 w 1769"/>
                        <a:gd name="T3" fmla="*/ 14 h 791"/>
                        <a:gd name="T4" fmla="*/ 120 w 1769"/>
                        <a:gd name="T5" fmla="*/ 48 h 791"/>
                        <a:gd name="T6" fmla="*/ 167 w 1769"/>
                        <a:gd name="T7" fmla="*/ 102 h 791"/>
                        <a:gd name="T8" fmla="*/ 182 w 1769"/>
                        <a:gd name="T9" fmla="*/ 143 h 791"/>
                        <a:gd name="T10" fmla="*/ 175 w 1769"/>
                        <a:gd name="T11" fmla="*/ 186 h 791"/>
                        <a:gd name="T12" fmla="*/ 164 w 1769"/>
                        <a:gd name="T13" fmla="*/ 150 h 791"/>
                        <a:gd name="T14" fmla="*/ 144 w 1769"/>
                        <a:gd name="T15" fmla="*/ 108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40" name="Group 27"/>
                  <p:cNvGrpSpPr>
                    <a:grpSpLocks/>
                  </p:cNvGrpSpPr>
                  <p:nvPr/>
                </p:nvGrpSpPr>
                <p:grpSpPr bwMode="auto">
                  <a:xfrm>
                    <a:off x="3057" y="1241"/>
                    <a:ext cx="2150" cy="343"/>
                    <a:chOff x="2983" y="1269"/>
                    <a:chExt cx="2150" cy="343"/>
                  </a:xfrm>
                </p:grpSpPr>
                <p:sp>
                  <p:nvSpPr>
                    <p:cNvPr id="121" name="Freeform 28"/>
                    <p:cNvSpPr>
                      <a:spLocks/>
                    </p:cNvSpPr>
                    <p:nvPr/>
                  </p:nvSpPr>
                  <p:spPr bwMode="hidden">
                    <a:xfrm rot="-84182">
                      <a:off x="2983" y="1289"/>
                      <a:ext cx="1404" cy="219"/>
                    </a:xfrm>
                    <a:custGeom>
                      <a:avLst/>
                      <a:gdLst>
                        <a:gd name="T0" fmla="*/ 0 w 2736"/>
                        <a:gd name="T1" fmla="*/ 41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2" name="Freeform 29"/>
                    <p:cNvSpPr>
                      <a:spLocks/>
                    </p:cNvSpPr>
                    <p:nvPr/>
                  </p:nvSpPr>
                  <p:spPr bwMode="hidden">
                    <a:xfrm rot="-84182">
                      <a:off x="4379" y="1269"/>
                      <a:ext cx="754" cy="343"/>
                    </a:xfrm>
                    <a:custGeom>
                      <a:avLst/>
                      <a:gdLst>
                        <a:gd name="T0" fmla="*/ 0 w 1769"/>
                        <a:gd name="T1" fmla="*/ 0 h 791"/>
                        <a:gd name="T2" fmla="*/ 38 w 1769"/>
                        <a:gd name="T3" fmla="*/ 4 h 791"/>
                        <a:gd name="T4" fmla="*/ 90 w 1769"/>
                        <a:gd name="T5" fmla="*/ 16 h 791"/>
                        <a:gd name="T6" fmla="*/ 125 w 1769"/>
                        <a:gd name="T7" fmla="*/ 35 h 791"/>
                        <a:gd name="T8" fmla="*/ 136 w 1769"/>
                        <a:gd name="T9" fmla="*/ 49 h 791"/>
                        <a:gd name="T10" fmla="*/ 131 w 1769"/>
                        <a:gd name="T11" fmla="*/ 64 h 791"/>
                        <a:gd name="T12" fmla="*/ 123 w 1769"/>
                        <a:gd name="T13" fmla="*/ 52 h 791"/>
                        <a:gd name="T14" fmla="*/ 107 w 1769"/>
                        <a:gd name="T15" fmla="*/ 37 h 791"/>
                        <a:gd name="T16" fmla="*/ 86 w 1769"/>
                        <a:gd name="T17" fmla="*/ 24 h 791"/>
                        <a:gd name="T18" fmla="*/ 45 w 1769"/>
                        <a:gd name="T19" fmla="*/ 13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41" name="Group 30"/>
                  <p:cNvGrpSpPr>
                    <a:grpSpLocks/>
                  </p:cNvGrpSpPr>
                  <p:nvPr/>
                </p:nvGrpSpPr>
                <p:grpSpPr bwMode="auto">
                  <a:xfrm>
                    <a:off x="3012" y="889"/>
                    <a:ext cx="1879" cy="427"/>
                    <a:chOff x="2938" y="917"/>
                    <a:chExt cx="1879" cy="427"/>
                  </a:xfrm>
                </p:grpSpPr>
                <p:sp>
                  <p:nvSpPr>
                    <p:cNvPr id="119" name="Freeform 31"/>
                    <p:cNvSpPr>
                      <a:spLocks/>
                    </p:cNvSpPr>
                    <p:nvPr/>
                  </p:nvSpPr>
                  <p:spPr bwMode="hidden">
                    <a:xfrm rot="-802576">
                      <a:off x="2938" y="1129"/>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0" name="Freeform 32"/>
                    <p:cNvSpPr>
                      <a:spLocks/>
                    </p:cNvSpPr>
                    <p:nvPr/>
                  </p:nvSpPr>
                  <p:spPr bwMode="hidden">
                    <a:xfrm rot="-802576">
                      <a:off x="4155" y="917"/>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9"/>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8" name="Freeform 35"/>
                    <p:cNvSpPr>
                      <a:spLocks/>
                    </p:cNvSpPr>
                    <p:nvPr/>
                  </p:nvSpPr>
                  <p:spPr bwMode="hidden">
                    <a:xfrm rot="18888116" flipH="1">
                      <a:off x="419" y="3272"/>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43" name="Group 36"/>
                  <p:cNvGrpSpPr>
                    <a:grpSpLocks/>
                  </p:cNvGrpSpPr>
                  <p:nvPr/>
                </p:nvGrpSpPr>
                <p:grpSpPr bwMode="auto">
                  <a:xfrm>
                    <a:off x="69" y="2168"/>
                    <a:ext cx="2463" cy="1332"/>
                    <a:chOff x="-5" y="2196"/>
                    <a:chExt cx="2463" cy="1332"/>
                  </a:xfrm>
                </p:grpSpPr>
                <p:sp>
                  <p:nvSpPr>
                    <p:cNvPr id="115" name="Freeform 37"/>
                    <p:cNvSpPr>
                      <a:spLocks/>
                    </p:cNvSpPr>
                    <p:nvPr/>
                  </p:nvSpPr>
                  <p:spPr bwMode="hidden">
                    <a:xfrm rot="19495919" flipH="1">
                      <a:off x="644" y="2196"/>
                      <a:ext cx="1814" cy="347"/>
                    </a:xfrm>
                    <a:custGeom>
                      <a:avLst/>
                      <a:gdLst>
                        <a:gd name="T0" fmla="*/ 0 w 2736"/>
                        <a:gd name="T1" fmla="*/ 165 h 504"/>
                        <a:gd name="T2" fmla="*/ 252 w 2736"/>
                        <a:gd name="T3" fmla="*/ 55 h 504"/>
                        <a:gd name="T4" fmla="*/ 518 w 2736"/>
                        <a:gd name="T5" fmla="*/ 8 h 504"/>
                        <a:gd name="T6" fmla="*/ 798 w 2736"/>
                        <a:gd name="T7" fmla="*/ 8 h 504"/>
                        <a:gd name="T8" fmla="*/ 792 w 2736"/>
                        <a:gd name="T9" fmla="*/ 34 h 504"/>
                        <a:gd name="T10" fmla="*/ 514 w 2736"/>
                        <a:gd name="T11" fmla="*/ 34 h 504"/>
                        <a:gd name="T12" fmla="*/ 191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6" name="Freeform 38"/>
                    <p:cNvSpPr>
                      <a:spLocks/>
                    </p:cNvSpPr>
                    <p:nvPr/>
                  </p:nvSpPr>
                  <p:spPr bwMode="hidden">
                    <a:xfrm rot="19495919" flipH="1">
                      <a:off x="-5" y="2983"/>
                      <a:ext cx="974" cy="545"/>
                    </a:xfrm>
                    <a:custGeom>
                      <a:avLst/>
                      <a:gdLst>
                        <a:gd name="T0" fmla="*/ 1 w 1769"/>
                        <a:gd name="T1" fmla="*/ 3 h 791"/>
                        <a:gd name="T2" fmla="*/ 81 w 1769"/>
                        <a:gd name="T3" fmla="*/ 19 h 791"/>
                        <a:gd name="T4" fmla="*/ 193 w 1769"/>
                        <a:gd name="T5" fmla="*/ 65 h 791"/>
                        <a:gd name="T6" fmla="*/ 269 w 1769"/>
                        <a:gd name="T7" fmla="*/ 141 h 791"/>
                        <a:gd name="T8" fmla="*/ 293 w 1769"/>
                        <a:gd name="T9" fmla="*/ 199 h 791"/>
                        <a:gd name="T10" fmla="*/ 282 w 1769"/>
                        <a:gd name="T11" fmla="*/ 257 h 791"/>
                        <a:gd name="T12" fmla="*/ 265 w 1769"/>
                        <a:gd name="T13" fmla="*/ 207 h 791"/>
                        <a:gd name="T14" fmla="*/ 232 w 1769"/>
                        <a:gd name="T15" fmla="*/ 149 h 791"/>
                        <a:gd name="T16" fmla="*/ 185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44" name="Group 39"/>
                  <p:cNvGrpSpPr>
                    <a:grpSpLocks/>
                  </p:cNvGrpSpPr>
                  <p:nvPr/>
                </p:nvGrpSpPr>
                <p:grpSpPr bwMode="auto">
                  <a:xfrm>
                    <a:off x="22" y="1981"/>
                    <a:ext cx="2477" cy="1064"/>
                    <a:chOff x="-52" y="2009"/>
                    <a:chExt cx="2477" cy="1064"/>
                  </a:xfrm>
                </p:grpSpPr>
                <p:sp>
                  <p:nvSpPr>
                    <p:cNvPr id="113" name="Freeform 40"/>
                    <p:cNvSpPr>
                      <a:spLocks/>
                    </p:cNvSpPr>
                    <p:nvPr/>
                  </p:nvSpPr>
                  <p:spPr bwMode="hidden">
                    <a:xfrm rot="20017085" flipH="1">
                      <a:off x="689" y="2009"/>
                      <a:ext cx="1736" cy="304"/>
                    </a:xfrm>
                    <a:custGeom>
                      <a:avLst/>
                      <a:gdLst>
                        <a:gd name="T0" fmla="*/ 0 w 2736"/>
                        <a:gd name="T1" fmla="*/ 110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4" name="Freeform 41"/>
                    <p:cNvSpPr>
                      <a:spLocks/>
                    </p:cNvSpPr>
                    <p:nvPr/>
                  </p:nvSpPr>
                  <p:spPr bwMode="hidden">
                    <a:xfrm rot="20017085" flipH="1">
                      <a:off x="-52" y="2597"/>
                      <a:ext cx="932" cy="476"/>
                    </a:xfrm>
                    <a:custGeom>
                      <a:avLst/>
                      <a:gdLst>
                        <a:gd name="T0" fmla="*/ 1 w 1769"/>
                        <a:gd name="T1" fmla="*/ 2 h 791"/>
                        <a:gd name="T2" fmla="*/ 71 w 1769"/>
                        <a:gd name="T3" fmla="*/ 12 h 791"/>
                        <a:gd name="T4" fmla="*/ 169 w 1769"/>
                        <a:gd name="T5" fmla="*/ 43 h 791"/>
                        <a:gd name="T6" fmla="*/ 236 w 1769"/>
                        <a:gd name="T7" fmla="*/ 94 h 791"/>
                        <a:gd name="T8" fmla="*/ 257 w 1769"/>
                        <a:gd name="T9" fmla="*/ 132 h 791"/>
                        <a:gd name="T10" fmla="*/ 247 w 1769"/>
                        <a:gd name="T11" fmla="*/ 172 h 791"/>
                        <a:gd name="T12" fmla="*/ 232 w 1769"/>
                        <a:gd name="T13" fmla="*/ 138 h 791"/>
                        <a:gd name="T14" fmla="*/ 203 w 1769"/>
                        <a:gd name="T15" fmla="*/ 99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45"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1" y="1813"/>
                      <a:ext cx="1677" cy="335"/>
                    </a:xfrm>
                    <a:custGeom>
                      <a:avLst/>
                      <a:gdLst>
                        <a:gd name="T0" fmla="*/ 0 w 2736"/>
                        <a:gd name="T1" fmla="*/ 148 h 504"/>
                        <a:gd name="T2" fmla="*/ 199 w 2736"/>
                        <a:gd name="T3" fmla="*/ 49 h 504"/>
                        <a:gd name="T4" fmla="*/ 409 w 2736"/>
                        <a:gd name="T5" fmla="*/ 7 h 504"/>
                        <a:gd name="T6" fmla="*/ 630 w 2736"/>
                        <a:gd name="T7" fmla="*/ 7 h 504"/>
                        <a:gd name="T8" fmla="*/ 626 w 2736"/>
                        <a:gd name="T9" fmla="*/ 30 h 504"/>
                        <a:gd name="T10" fmla="*/ 406 w 2736"/>
                        <a:gd name="T11" fmla="*/ 30 h 504"/>
                        <a:gd name="T12" fmla="*/ 151 w 2736"/>
                        <a:gd name="T13" fmla="*/ 86 h 504"/>
                        <a:gd name="T14" fmla="*/ 0 w 2736"/>
                        <a:gd name="T15" fmla="*/ 14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2" name="Freeform 44"/>
                    <p:cNvSpPr>
                      <a:spLocks/>
                    </p:cNvSpPr>
                    <p:nvPr/>
                  </p:nvSpPr>
                  <p:spPr bwMode="hidden">
                    <a:xfrm rot="20519637" flipH="1">
                      <a:off x="-74" y="2214"/>
                      <a:ext cx="901" cy="526"/>
                    </a:xfrm>
                    <a:custGeom>
                      <a:avLst/>
                      <a:gdLst>
                        <a:gd name="T0" fmla="*/ 1 w 1769"/>
                        <a:gd name="T1" fmla="*/ 2 h 791"/>
                        <a:gd name="T2" fmla="*/ 64 w 1769"/>
                        <a:gd name="T3" fmla="*/ 17 h 791"/>
                        <a:gd name="T4" fmla="*/ 153 w 1769"/>
                        <a:gd name="T5" fmla="*/ 59 h 791"/>
                        <a:gd name="T6" fmla="*/ 213 w 1769"/>
                        <a:gd name="T7" fmla="*/ 127 h 791"/>
                        <a:gd name="T8" fmla="*/ 232 w 1769"/>
                        <a:gd name="T9" fmla="*/ 179 h 791"/>
                        <a:gd name="T10" fmla="*/ 223 w 1769"/>
                        <a:gd name="T11" fmla="*/ 231 h 791"/>
                        <a:gd name="T12" fmla="*/ 210 w 1769"/>
                        <a:gd name="T13" fmla="*/ 186 h 791"/>
                        <a:gd name="T14" fmla="*/ 183 w 1769"/>
                        <a:gd name="T15" fmla="*/ 134 h 791"/>
                        <a:gd name="T16" fmla="*/ 147 w 1769"/>
                        <a:gd name="T17" fmla="*/ 87 h 791"/>
                        <a:gd name="T18" fmla="*/ 77 w 1769"/>
                        <a:gd name="T19" fmla="*/ 45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46" name="Group 183"/>
                  <p:cNvGrpSpPr>
                    <a:grpSpLocks/>
                  </p:cNvGrpSpPr>
                  <p:nvPr/>
                </p:nvGrpSpPr>
                <p:grpSpPr bwMode="auto">
                  <a:xfrm>
                    <a:off x="96" y="1563"/>
                    <a:ext cx="2342" cy="657"/>
                    <a:chOff x="22" y="1591"/>
                    <a:chExt cx="2342" cy="657"/>
                  </a:xfrm>
                </p:grpSpPr>
                <p:sp>
                  <p:nvSpPr>
                    <p:cNvPr id="109" name="Freeform 46"/>
                    <p:cNvSpPr>
                      <a:spLocks/>
                    </p:cNvSpPr>
                    <p:nvPr/>
                  </p:nvSpPr>
                  <p:spPr bwMode="hidden">
                    <a:xfrm rot="21136207" flipH="1">
                      <a:off x="819" y="1591"/>
                      <a:ext cx="1545" cy="312"/>
                    </a:xfrm>
                    <a:custGeom>
                      <a:avLst/>
                      <a:gdLst>
                        <a:gd name="T0" fmla="*/ 0 w 2736"/>
                        <a:gd name="T1" fmla="*/ 119 h 504"/>
                        <a:gd name="T2" fmla="*/ 156 w 2736"/>
                        <a:gd name="T3" fmla="*/ 40 h 504"/>
                        <a:gd name="T4" fmla="*/ 320 w 2736"/>
                        <a:gd name="T5" fmla="*/ 6 h 504"/>
                        <a:gd name="T6" fmla="*/ 492 w 2736"/>
                        <a:gd name="T7" fmla="*/ 6 h 504"/>
                        <a:gd name="T8" fmla="*/ 490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0" name="Freeform 47"/>
                    <p:cNvSpPr>
                      <a:spLocks/>
                    </p:cNvSpPr>
                    <p:nvPr/>
                  </p:nvSpPr>
                  <p:spPr bwMode="hidden">
                    <a:xfrm rot="21136207" flipH="1">
                      <a:off x="22" y="1759"/>
                      <a:ext cx="830" cy="489"/>
                    </a:xfrm>
                    <a:custGeom>
                      <a:avLst/>
                      <a:gdLst>
                        <a:gd name="T0" fmla="*/ 0 w 1769"/>
                        <a:gd name="T1" fmla="*/ 2 h 791"/>
                        <a:gd name="T2" fmla="*/ 50 w 1769"/>
                        <a:gd name="T3" fmla="*/ 14 h 791"/>
                        <a:gd name="T4" fmla="*/ 120 w 1769"/>
                        <a:gd name="T5" fmla="*/ 48 h 791"/>
                        <a:gd name="T6" fmla="*/ 167 w 1769"/>
                        <a:gd name="T7" fmla="*/ 102 h 791"/>
                        <a:gd name="T8" fmla="*/ 182 w 1769"/>
                        <a:gd name="T9" fmla="*/ 143 h 791"/>
                        <a:gd name="T10" fmla="*/ 175 w 1769"/>
                        <a:gd name="T11" fmla="*/ 186 h 791"/>
                        <a:gd name="T12" fmla="*/ 164 w 1769"/>
                        <a:gd name="T13" fmla="*/ 150 h 791"/>
                        <a:gd name="T14" fmla="*/ 144 w 1769"/>
                        <a:gd name="T15" fmla="*/ 108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47" name="Group 48"/>
                  <p:cNvGrpSpPr>
                    <a:grpSpLocks/>
                  </p:cNvGrpSpPr>
                  <p:nvPr/>
                </p:nvGrpSpPr>
                <p:grpSpPr bwMode="auto">
                  <a:xfrm>
                    <a:off x="263" y="1418"/>
                    <a:ext cx="2150" cy="343"/>
                    <a:chOff x="189" y="1446"/>
                    <a:chExt cx="2150" cy="343"/>
                  </a:xfrm>
                </p:grpSpPr>
                <p:sp>
                  <p:nvSpPr>
                    <p:cNvPr id="107" name="Freeform 49"/>
                    <p:cNvSpPr>
                      <a:spLocks/>
                    </p:cNvSpPr>
                    <p:nvPr/>
                  </p:nvSpPr>
                  <p:spPr bwMode="hidden">
                    <a:xfrm rot="84182" flipH="1">
                      <a:off x="935" y="1466"/>
                      <a:ext cx="1404" cy="219"/>
                    </a:xfrm>
                    <a:custGeom>
                      <a:avLst/>
                      <a:gdLst>
                        <a:gd name="T0" fmla="*/ 0 w 2736"/>
                        <a:gd name="T1" fmla="*/ 41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08" name="Freeform 50"/>
                    <p:cNvSpPr>
                      <a:spLocks/>
                    </p:cNvSpPr>
                    <p:nvPr/>
                  </p:nvSpPr>
                  <p:spPr bwMode="hidden">
                    <a:xfrm rot="84182" flipH="1">
                      <a:off x="189" y="1446"/>
                      <a:ext cx="754" cy="343"/>
                    </a:xfrm>
                    <a:custGeom>
                      <a:avLst/>
                      <a:gdLst>
                        <a:gd name="T0" fmla="*/ 0 w 1769"/>
                        <a:gd name="T1" fmla="*/ 0 h 791"/>
                        <a:gd name="T2" fmla="*/ 38 w 1769"/>
                        <a:gd name="T3" fmla="*/ 4 h 791"/>
                        <a:gd name="T4" fmla="*/ 90 w 1769"/>
                        <a:gd name="T5" fmla="*/ 16 h 791"/>
                        <a:gd name="T6" fmla="*/ 125 w 1769"/>
                        <a:gd name="T7" fmla="*/ 35 h 791"/>
                        <a:gd name="T8" fmla="*/ 136 w 1769"/>
                        <a:gd name="T9" fmla="*/ 49 h 791"/>
                        <a:gd name="T10" fmla="*/ 131 w 1769"/>
                        <a:gd name="T11" fmla="*/ 64 h 791"/>
                        <a:gd name="T12" fmla="*/ 123 w 1769"/>
                        <a:gd name="T13" fmla="*/ 52 h 791"/>
                        <a:gd name="T14" fmla="*/ 107 w 1769"/>
                        <a:gd name="T15" fmla="*/ 37 h 791"/>
                        <a:gd name="T16" fmla="*/ 86 w 1769"/>
                        <a:gd name="T17" fmla="*/ 24 h 791"/>
                        <a:gd name="T18" fmla="*/ 45 w 1769"/>
                        <a:gd name="T19" fmla="*/ 13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06" name="Freeform 53"/>
                    <p:cNvSpPr>
                      <a:spLocks/>
                    </p:cNvSpPr>
                    <p:nvPr/>
                  </p:nvSpPr>
                  <p:spPr bwMode="hidden">
                    <a:xfrm rot="802576" flipH="1">
                      <a:off x="505" y="1094"/>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49" name="Group 54"/>
                  <p:cNvGrpSpPr>
                    <a:grpSpLocks/>
                  </p:cNvGrpSpPr>
                  <p:nvPr/>
                </p:nvGrpSpPr>
                <p:grpSpPr bwMode="auto">
                  <a:xfrm>
                    <a:off x="690" y="871"/>
                    <a:ext cx="1850" cy="554"/>
                    <a:chOff x="616" y="899"/>
                    <a:chExt cx="1850" cy="554"/>
                  </a:xfrm>
                </p:grpSpPr>
                <p:sp>
                  <p:nvSpPr>
                    <p:cNvPr id="103" name="Freeform 55"/>
                    <p:cNvSpPr>
                      <a:spLocks/>
                    </p:cNvSpPr>
                    <p:nvPr/>
                  </p:nvSpPr>
                  <p:spPr bwMode="hidden">
                    <a:xfrm rot="1277471" flipH="1">
                      <a:off x="1233" y="1238"/>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04" name="Freeform 56"/>
                    <p:cNvSpPr>
                      <a:spLocks/>
                    </p:cNvSpPr>
                    <p:nvPr/>
                  </p:nvSpPr>
                  <p:spPr bwMode="hidden">
                    <a:xfrm rot="1277471" flipH="1">
                      <a:off x="616" y="899"/>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50"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5" y="1117"/>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02" name="Freeform 59"/>
                    <p:cNvSpPr>
                      <a:spLocks/>
                    </p:cNvSpPr>
                    <p:nvPr/>
                  </p:nvSpPr>
                  <p:spPr bwMode="hidden">
                    <a:xfrm rot="2028410" flipH="1">
                      <a:off x="911" y="589"/>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39 h 504"/>
                        <a:gd name="T2" fmla="*/ 83 w 2736"/>
                        <a:gd name="T3" fmla="*/ 13 h 504"/>
                        <a:gd name="T4" fmla="*/ 170 w 2736"/>
                        <a:gd name="T5" fmla="*/ 2 h 504"/>
                        <a:gd name="T6" fmla="*/ 262 w 2736"/>
                        <a:gd name="T7" fmla="*/ 2 h 504"/>
                        <a:gd name="T8" fmla="*/ 260 w 2736"/>
                        <a:gd name="T9" fmla="*/ 8 h 504"/>
                        <a:gd name="T10" fmla="*/ 169 w 2736"/>
                        <a:gd name="T11" fmla="*/ 8 h 504"/>
                        <a:gd name="T12" fmla="*/ 6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00" name="Freeform 62"/>
                    <p:cNvSpPr>
                      <a:spLocks/>
                    </p:cNvSpPr>
                    <p:nvPr/>
                  </p:nvSpPr>
                  <p:spPr bwMode="hidden">
                    <a:xfrm rot="2664424" flipH="1">
                      <a:off x="1120" y="300"/>
                      <a:ext cx="672" cy="338"/>
                    </a:xfrm>
                    <a:custGeom>
                      <a:avLst/>
                      <a:gdLst>
                        <a:gd name="T0" fmla="*/ 0 w 1769"/>
                        <a:gd name="T1" fmla="*/ 0 h 791"/>
                        <a:gd name="T2" fmla="*/ 27 w 1769"/>
                        <a:gd name="T3" fmla="*/ 4 h 791"/>
                        <a:gd name="T4" fmla="*/ 63 w 1769"/>
                        <a:gd name="T5" fmla="*/ 15 h 791"/>
                        <a:gd name="T6" fmla="*/ 88 w 1769"/>
                        <a:gd name="T7" fmla="*/ 34 h 791"/>
                        <a:gd name="T8" fmla="*/ 96 w 1769"/>
                        <a:gd name="T9" fmla="*/ 47 h 791"/>
                        <a:gd name="T10" fmla="*/ 93 w 1769"/>
                        <a:gd name="T11" fmla="*/ 62 h 791"/>
                        <a:gd name="T12" fmla="*/ 87 w 1769"/>
                        <a:gd name="T13" fmla="*/ 49 h 791"/>
                        <a:gd name="T14" fmla="*/ 76 w 1769"/>
                        <a:gd name="T15" fmla="*/ 35 h 791"/>
                        <a:gd name="T16" fmla="*/ 61 w 1769"/>
                        <a:gd name="T17" fmla="*/ 23 h 791"/>
                        <a:gd name="T18" fmla="*/ 32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52" name="Group 63"/>
                  <p:cNvGrpSpPr>
                    <a:grpSpLocks/>
                  </p:cNvGrpSpPr>
                  <p:nvPr/>
                </p:nvGrpSpPr>
                <p:grpSpPr bwMode="auto">
                  <a:xfrm>
                    <a:off x="1707" y="76"/>
                    <a:ext cx="778" cy="1512"/>
                    <a:chOff x="1633" y="104"/>
                    <a:chExt cx="778" cy="1512"/>
                  </a:xfrm>
                </p:grpSpPr>
                <p:sp>
                  <p:nvSpPr>
                    <p:cNvPr id="97" name="Freeform 64"/>
                    <p:cNvSpPr>
                      <a:spLocks/>
                    </p:cNvSpPr>
                    <p:nvPr/>
                  </p:nvSpPr>
                  <p:spPr bwMode="hidden">
                    <a:xfrm rot="3473776" flipH="1">
                      <a:off x="1754" y="958"/>
                      <a:ext cx="1100" cy="215"/>
                    </a:xfrm>
                    <a:custGeom>
                      <a:avLst/>
                      <a:gdLst>
                        <a:gd name="T0" fmla="*/ 0 w 2736"/>
                        <a:gd name="T1" fmla="*/ 39 h 504"/>
                        <a:gd name="T2" fmla="*/ 56 w 2736"/>
                        <a:gd name="T3" fmla="*/ 13 h 504"/>
                        <a:gd name="T4" fmla="*/ 115 w 2736"/>
                        <a:gd name="T5" fmla="*/ 2 h 504"/>
                        <a:gd name="T6" fmla="*/ 178 w 2736"/>
                        <a:gd name="T7" fmla="*/ 2 h 504"/>
                        <a:gd name="T8" fmla="*/ 177 w 2736"/>
                        <a:gd name="T9" fmla="*/ 8 h 504"/>
                        <a:gd name="T10" fmla="*/ 115 w 2736"/>
                        <a:gd name="T11" fmla="*/ 8 h 504"/>
                        <a:gd name="T12" fmla="*/ 4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98" name="Freeform 65"/>
                    <p:cNvSpPr>
                      <a:spLocks/>
                    </p:cNvSpPr>
                    <p:nvPr/>
                  </p:nvSpPr>
                  <p:spPr bwMode="hidden">
                    <a:xfrm rot="3473776" flipH="1">
                      <a:off x="1506" y="231"/>
                      <a:ext cx="591" cy="338"/>
                    </a:xfrm>
                    <a:custGeom>
                      <a:avLst/>
                      <a:gdLst>
                        <a:gd name="T0" fmla="*/ 0 w 1769"/>
                        <a:gd name="T1" fmla="*/ 0 h 791"/>
                        <a:gd name="T2" fmla="*/ 18 w 1769"/>
                        <a:gd name="T3" fmla="*/ 4 h 791"/>
                        <a:gd name="T4" fmla="*/ 43 w 1769"/>
                        <a:gd name="T5" fmla="*/ 15 h 791"/>
                        <a:gd name="T6" fmla="*/ 60 w 1769"/>
                        <a:gd name="T7" fmla="*/ 34 h 791"/>
                        <a:gd name="T8" fmla="*/ 65 w 1769"/>
                        <a:gd name="T9" fmla="*/ 47 h 791"/>
                        <a:gd name="T10" fmla="*/ 63 w 1769"/>
                        <a:gd name="T11" fmla="*/ 62 h 791"/>
                        <a:gd name="T12" fmla="*/ 59 w 1769"/>
                        <a:gd name="T13" fmla="*/ 49 h 791"/>
                        <a:gd name="T14" fmla="*/ 52 w 1769"/>
                        <a:gd name="T15" fmla="*/ 35 h 791"/>
                        <a:gd name="T16" fmla="*/ 41 w 1769"/>
                        <a:gd name="T17" fmla="*/ 23 h 791"/>
                        <a:gd name="T18" fmla="*/ 22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53" name="Group 66"/>
                  <p:cNvGrpSpPr>
                    <a:grpSpLocks/>
                  </p:cNvGrpSpPr>
                  <p:nvPr/>
                </p:nvGrpSpPr>
                <p:grpSpPr bwMode="auto">
                  <a:xfrm>
                    <a:off x="2009" y="0"/>
                    <a:ext cx="634" cy="1534"/>
                    <a:chOff x="1935" y="28"/>
                    <a:chExt cx="634" cy="1534"/>
                  </a:xfrm>
                </p:grpSpPr>
                <p:sp>
                  <p:nvSpPr>
                    <p:cNvPr id="95" name="Freeform 67"/>
                    <p:cNvSpPr>
                      <a:spLocks/>
                    </p:cNvSpPr>
                    <p:nvPr/>
                  </p:nvSpPr>
                  <p:spPr bwMode="hidden">
                    <a:xfrm rot="4126480" flipH="1">
                      <a:off x="1931" y="924"/>
                      <a:ext cx="1061" cy="215"/>
                    </a:xfrm>
                    <a:custGeom>
                      <a:avLst/>
                      <a:gdLst>
                        <a:gd name="T0" fmla="*/ 0 w 2736"/>
                        <a:gd name="T1" fmla="*/ 39 h 504"/>
                        <a:gd name="T2" fmla="*/ 50 w 2736"/>
                        <a:gd name="T3" fmla="*/ 13 h 504"/>
                        <a:gd name="T4" fmla="*/ 104 w 2736"/>
                        <a:gd name="T5" fmla="*/ 2 h 504"/>
                        <a:gd name="T6" fmla="*/ 159 w 2736"/>
                        <a:gd name="T7" fmla="*/ 2 h 504"/>
                        <a:gd name="T8" fmla="*/ 159 w 2736"/>
                        <a:gd name="T9" fmla="*/ 8 h 504"/>
                        <a:gd name="T10" fmla="*/ 103 w 2736"/>
                        <a:gd name="T11" fmla="*/ 8 h 504"/>
                        <a:gd name="T12" fmla="*/ 38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96" name="Freeform 68"/>
                    <p:cNvSpPr>
                      <a:spLocks/>
                    </p:cNvSpPr>
                    <p:nvPr/>
                  </p:nvSpPr>
                  <p:spPr bwMode="hidden">
                    <a:xfrm rot="4126480" flipH="1">
                      <a:off x="1819" y="144"/>
                      <a:ext cx="570" cy="338"/>
                    </a:xfrm>
                    <a:custGeom>
                      <a:avLst/>
                      <a:gdLst>
                        <a:gd name="T0" fmla="*/ 0 w 1769"/>
                        <a:gd name="T1" fmla="*/ 0 h 791"/>
                        <a:gd name="T2" fmla="*/ 16 w 1769"/>
                        <a:gd name="T3" fmla="*/ 4 h 791"/>
                        <a:gd name="T4" fmla="*/ 39 w 1769"/>
                        <a:gd name="T5" fmla="*/ 15 h 791"/>
                        <a:gd name="T6" fmla="*/ 54 w 1769"/>
                        <a:gd name="T7" fmla="*/ 34 h 791"/>
                        <a:gd name="T8" fmla="*/ 59 w 1769"/>
                        <a:gd name="T9" fmla="*/ 47 h 791"/>
                        <a:gd name="T10" fmla="*/ 56 w 1769"/>
                        <a:gd name="T11" fmla="*/ 62 h 791"/>
                        <a:gd name="T12" fmla="*/ 53 w 1769"/>
                        <a:gd name="T13" fmla="*/ 49 h 791"/>
                        <a:gd name="T14" fmla="*/ 46 w 1769"/>
                        <a:gd name="T15" fmla="*/ 35 h 791"/>
                        <a:gd name="T16" fmla="*/ 37 w 1769"/>
                        <a:gd name="T17" fmla="*/ 23 h 791"/>
                        <a:gd name="T18" fmla="*/ 19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54" name="Group 69"/>
                  <p:cNvGrpSpPr>
                    <a:grpSpLocks/>
                  </p:cNvGrpSpPr>
                  <p:nvPr/>
                </p:nvGrpSpPr>
                <p:grpSpPr bwMode="auto">
                  <a:xfrm>
                    <a:off x="2896" y="644"/>
                    <a:ext cx="1845" cy="566"/>
                    <a:chOff x="2822" y="672"/>
                    <a:chExt cx="1845" cy="566"/>
                  </a:xfrm>
                </p:grpSpPr>
                <p:sp>
                  <p:nvSpPr>
                    <p:cNvPr id="93" name="Freeform 70"/>
                    <p:cNvSpPr>
                      <a:spLocks/>
                    </p:cNvSpPr>
                    <p:nvPr/>
                  </p:nvSpPr>
                  <p:spPr bwMode="hidden">
                    <a:xfrm rot="-1325434">
                      <a:off x="2822" y="1023"/>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94" name="Freeform 71"/>
                    <p:cNvSpPr>
                      <a:spLocks/>
                    </p:cNvSpPr>
                    <p:nvPr/>
                  </p:nvSpPr>
                  <p:spPr bwMode="hidden">
                    <a:xfrm rot="-1325434">
                      <a:off x="4005" y="672"/>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55" name="Group 72"/>
                  <p:cNvGrpSpPr>
                    <a:grpSpLocks/>
                  </p:cNvGrpSpPr>
                  <p:nvPr/>
                </p:nvGrpSpPr>
                <p:grpSpPr bwMode="auto">
                  <a:xfrm>
                    <a:off x="2757" y="417"/>
                    <a:ext cx="1781" cy="717"/>
                    <a:chOff x="2683" y="445"/>
                    <a:chExt cx="1781" cy="717"/>
                  </a:xfrm>
                </p:grpSpPr>
                <p:sp>
                  <p:nvSpPr>
                    <p:cNvPr id="91" name="Freeform 73"/>
                    <p:cNvSpPr>
                      <a:spLocks/>
                    </p:cNvSpPr>
                    <p:nvPr/>
                  </p:nvSpPr>
                  <p:spPr bwMode="hidden">
                    <a:xfrm rot="-1921064">
                      <a:off x="2683" y="947"/>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92" name="Freeform 74"/>
                    <p:cNvSpPr>
                      <a:spLocks/>
                    </p:cNvSpPr>
                    <p:nvPr/>
                  </p:nvSpPr>
                  <p:spPr bwMode="hidden">
                    <a:xfrm rot="-1921064">
                      <a:off x="3802" y="445"/>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56" name="Freeform 75"/>
                  <p:cNvSpPr>
                    <a:spLocks/>
                  </p:cNvSpPr>
                  <p:nvPr/>
                </p:nvSpPr>
                <p:spPr bwMode="hidden">
                  <a:xfrm rot="4578755" flipH="1">
                    <a:off x="2175" y="949"/>
                    <a:ext cx="1027" cy="145"/>
                  </a:xfrm>
                  <a:custGeom>
                    <a:avLst/>
                    <a:gdLst>
                      <a:gd name="T0" fmla="*/ 0 w 2736"/>
                      <a:gd name="T1" fmla="*/ 12 h 504"/>
                      <a:gd name="T2" fmla="*/ 46 w 2736"/>
                      <a:gd name="T3" fmla="*/ 4 h 504"/>
                      <a:gd name="T4" fmla="*/ 94 w 2736"/>
                      <a:gd name="T5" fmla="*/ 1 h 504"/>
                      <a:gd name="T6" fmla="*/ 145 w 2736"/>
                      <a:gd name="T7" fmla="*/ 1 h 504"/>
                      <a:gd name="T8" fmla="*/ 144 w 2736"/>
                      <a:gd name="T9" fmla="*/ 3 h 504"/>
                      <a:gd name="T10" fmla="*/ 93 w 2736"/>
                      <a:gd name="T11" fmla="*/ 3 h 504"/>
                      <a:gd name="T12" fmla="*/ 35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57" name="Freeform 76"/>
                  <p:cNvSpPr>
                    <a:spLocks/>
                  </p:cNvSpPr>
                  <p:nvPr/>
                </p:nvSpPr>
                <p:spPr bwMode="hidden">
                  <a:xfrm rot="4578755" flipH="1">
                    <a:off x="2199" y="196"/>
                    <a:ext cx="552" cy="229"/>
                  </a:xfrm>
                  <a:custGeom>
                    <a:avLst/>
                    <a:gdLst>
                      <a:gd name="T0" fmla="*/ 0 w 1769"/>
                      <a:gd name="T1" fmla="*/ 0 h 791"/>
                      <a:gd name="T2" fmla="*/ 15 w 1769"/>
                      <a:gd name="T3" fmla="*/ 1 h 791"/>
                      <a:gd name="T4" fmla="*/ 35 w 1769"/>
                      <a:gd name="T5" fmla="*/ 5 h 791"/>
                      <a:gd name="T6" fmla="*/ 49 w 1769"/>
                      <a:gd name="T7" fmla="*/ 10 h 791"/>
                      <a:gd name="T8" fmla="*/ 53 w 1769"/>
                      <a:gd name="T9" fmla="*/ 15 h 791"/>
                      <a:gd name="T10" fmla="*/ 51 w 1769"/>
                      <a:gd name="T11" fmla="*/ 19 h 791"/>
                      <a:gd name="T12" fmla="*/ 48 w 1769"/>
                      <a:gd name="T13" fmla="*/ 15 h 791"/>
                      <a:gd name="T14" fmla="*/ 42 w 1769"/>
                      <a:gd name="T15" fmla="*/ 11 h 791"/>
                      <a:gd name="T16" fmla="*/ 34 w 1769"/>
                      <a:gd name="T17" fmla="*/ 7 h 791"/>
                      <a:gd name="T18" fmla="*/ 17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58" name="Group 77"/>
                  <p:cNvGrpSpPr>
                    <a:grpSpLocks/>
                  </p:cNvGrpSpPr>
                  <p:nvPr/>
                </p:nvGrpSpPr>
                <p:grpSpPr bwMode="auto">
                  <a:xfrm>
                    <a:off x="2874" y="13"/>
                    <a:ext cx="640" cy="1520"/>
                    <a:chOff x="2800" y="41"/>
                    <a:chExt cx="640" cy="1520"/>
                  </a:xfrm>
                </p:grpSpPr>
                <p:sp>
                  <p:nvSpPr>
                    <p:cNvPr id="89" name="Freeform 78"/>
                    <p:cNvSpPr>
                      <a:spLocks/>
                    </p:cNvSpPr>
                    <p:nvPr/>
                  </p:nvSpPr>
                  <p:spPr bwMode="hidden">
                    <a:xfrm rot="-3857755">
                      <a:off x="2361" y="938"/>
                      <a:ext cx="1062" cy="184"/>
                    </a:xfrm>
                    <a:custGeom>
                      <a:avLst/>
                      <a:gdLst>
                        <a:gd name="T0" fmla="*/ 0 w 2736"/>
                        <a:gd name="T1" fmla="*/ 24 h 504"/>
                        <a:gd name="T2" fmla="*/ 50 w 2736"/>
                        <a:gd name="T3" fmla="*/ 8 h 504"/>
                        <a:gd name="T4" fmla="*/ 104 w 2736"/>
                        <a:gd name="T5" fmla="*/ 1 h 504"/>
                        <a:gd name="T6" fmla="*/ 160 w 2736"/>
                        <a:gd name="T7" fmla="*/ 1 h 504"/>
                        <a:gd name="T8" fmla="*/ 159 w 2736"/>
                        <a:gd name="T9" fmla="*/ 5 h 504"/>
                        <a:gd name="T10" fmla="*/ 103 w 2736"/>
                        <a:gd name="T11" fmla="*/ 5 h 504"/>
                        <a:gd name="T12" fmla="*/ 38 w 2736"/>
                        <a:gd name="T13" fmla="*/ 14 h 504"/>
                        <a:gd name="T14" fmla="*/ 0 w 2736"/>
                        <a:gd name="T15" fmla="*/ 2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90" name="Freeform 79"/>
                    <p:cNvSpPr>
                      <a:spLocks/>
                    </p:cNvSpPr>
                    <p:nvPr/>
                  </p:nvSpPr>
                  <p:spPr bwMode="hidden">
                    <a:xfrm rot="-3857755">
                      <a:off x="3011" y="181"/>
                      <a:ext cx="570" cy="289"/>
                    </a:xfrm>
                    <a:custGeom>
                      <a:avLst/>
                      <a:gdLst>
                        <a:gd name="T0" fmla="*/ 0 w 1769"/>
                        <a:gd name="T1" fmla="*/ 0 h 791"/>
                        <a:gd name="T2" fmla="*/ 16 w 1769"/>
                        <a:gd name="T3" fmla="*/ 3 h 791"/>
                        <a:gd name="T4" fmla="*/ 39 w 1769"/>
                        <a:gd name="T5" fmla="*/ 10 h 791"/>
                        <a:gd name="T6" fmla="*/ 54 w 1769"/>
                        <a:gd name="T7" fmla="*/ 21 h 791"/>
                        <a:gd name="T8" fmla="*/ 59 w 1769"/>
                        <a:gd name="T9" fmla="*/ 30 h 791"/>
                        <a:gd name="T10" fmla="*/ 56 w 1769"/>
                        <a:gd name="T11" fmla="*/ 38 h 791"/>
                        <a:gd name="T12" fmla="*/ 53 w 1769"/>
                        <a:gd name="T13" fmla="*/ 31 h 791"/>
                        <a:gd name="T14" fmla="*/ 46 w 1769"/>
                        <a:gd name="T15" fmla="*/ 22 h 791"/>
                        <a:gd name="T16" fmla="*/ 37 w 1769"/>
                        <a:gd name="T17" fmla="*/ 14 h 791"/>
                        <a:gd name="T18" fmla="*/ 19 w 1769"/>
                        <a:gd name="T19" fmla="*/ 7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59" name="Group 80"/>
                  <p:cNvGrpSpPr>
                    <a:grpSpLocks/>
                  </p:cNvGrpSpPr>
                  <p:nvPr/>
                </p:nvGrpSpPr>
                <p:grpSpPr bwMode="auto">
                  <a:xfrm>
                    <a:off x="3008" y="135"/>
                    <a:ext cx="1017" cy="1464"/>
                    <a:chOff x="2934" y="163"/>
                    <a:chExt cx="1017" cy="1464"/>
                  </a:xfrm>
                </p:grpSpPr>
                <p:sp>
                  <p:nvSpPr>
                    <p:cNvPr id="87" name="Freeform 81"/>
                    <p:cNvSpPr>
                      <a:spLocks/>
                    </p:cNvSpPr>
                    <p:nvPr/>
                  </p:nvSpPr>
                  <p:spPr bwMode="hidden">
                    <a:xfrm rot="-2777260">
                      <a:off x="2491" y="915"/>
                      <a:ext cx="1155" cy="270"/>
                    </a:xfrm>
                    <a:custGeom>
                      <a:avLst/>
                      <a:gdLst>
                        <a:gd name="T0" fmla="*/ 0 w 2736"/>
                        <a:gd name="T1" fmla="*/ 78 h 504"/>
                        <a:gd name="T2" fmla="*/ 65 w 2736"/>
                        <a:gd name="T3" fmla="*/ 26 h 504"/>
                        <a:gd name="T4" fmla="*/ 134 w 2736"/>
                        <a:gd name="T5" fmla="*/ 4 h 504"/>
                        <a:gd name="T6" fmla="*/ 206 w 2736"/>
                        <a:gd name="T7" fmla="*/ 4 h 504"/>
                        <a:gd name="T8" fmla="*/ 205 w 2736"/>
                        <a:gd name="T9" fmla="*/ 16 h 504"/>
                        <a:gd name="T10" fmla="*/ 133 w 2736"/>
                        <a:gd name="T11" fmla="*/ 16 h 504"/>
                        <a:gd name="T12" fmla="*/ 49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88" name="Freeform 82"/>
                    <p:cNvSpPr>
                      <a:spLocks/>
                    </p:cNvSpPr>
                    <p:nvPr/>
                  </p:nvSpPr>
                  <p:spPr bwMode="hidden">
                    <a:xfrm rot="-2777260">
                      <a:off x="3430" y="261"/>
                      <a:ext cx="620" cy="423"/>
                    </a:xfrm>
                    <a:custGeom>
                      <a:avLst/>
                      <a:gdLst>
                        <a:gd name="T0" fmla="*/ 0 w 1769"/>
                        <a:gd name="T1" fmla="*/ 1 h 791"/>
                        <a:gd name="T2" fmla="*/ 21 w 1769"/>
                        <a:gd name="T3" fmla="*/ 9 h 791"/>
                        <a:gd name="T4" fmla="*/ 50 w 1769"/>
                        <a:gd name="T5" fmla="*/ 30 h 791"/>
                        <a:gd name="T6" fmla="*/ 69 w 1769"/>
                        <a:gd name="T7" fmla="*/ 66 h 791"/>
                        <a:gd name="T8" fmla="*/ 76 w 1769"/>
                        <a:gd name="T9" fmla="*/ 93 h 791"/>
                        <a:gd name="T10" fmla="*/ 73 w 1769"/>
                        <a:gd name="T11" fmla="*/ 120 h 791"/>
                        <a:gd name="T12" fmla="*/ 68 w 1769"/>
                        <a:gd name="T13" fmla="*/ 97 h 791"/>
                        <a:gd name="T14" fmla="*/ 60 w 1769"/>
                        <a:gd name="T15" fmla="*/ 70 h 791"/>
                        <a:gd name="T16" fmla="*/ 48 w 1769"/>
                        <a:gd name="T17" fmla="*/ 45 h 791"/>
                        <a:gd name="T18" fmla="*/ 25 w 1769"/>
                        <a:gd name="T19" fmla="*/ 23 h 791"/>
                        <a:gd name="T20" fmla="*/ 0 w 1769"/>
                        <a:gd name="T21" fmla="*/ 12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60" name="Group 83"/>
                  <p:cNvGrpSpPr>
                    <a:grpSpLocks/>
                  </p:cNvGrpSpPr>
                  <p:nvPr/>
                </p:nvGrpSpPr>
                <p:grpSpPr bwMode="auto">
                  <a:xfrm>
                    <a:off x="2804" y="4"/>
                    <a:ext cx="243" cy="1448"/>
                    <a:chOff x="2730" y="32"/>
                    <a:chExt cx="243" cy="1448"/>
                  </a:xfrm>
                </p:grpSpPr>
                <p:sp>
                  <p:nvSpPr>
                    <p:cNvPr id="85" name="Freeform 222"/>
                    <p:cNvSpPr>
                      <a:spLocks/>
                    </p:cNvSpPr>
                    <p:nvPr/>
                  </p:nvSpPr>
                  <p:spPr bwMode="hidden">
                    <a:xfrm rot="-4903748">
                      <a:off x="2296" y="960"/>
                      <a:ext cx="954" cy="86"/>
                    </a:xfrm>
                    <a:custGeom>
                      <a:avLst/>
                      <a:gdLst>
                        <a:gd name="T0" fmla="*/ 0 w 2736"/>
                        <a:gd name="T1" fmla="*/ 3 h 504"/>
                        <a:gd name="T2" fmla="*/ 37 w 2736"/>
                        <a:gd name="T3" fmla="*/ 1 h 504"/>
                        <a:gd name="T4" fmla="*/ 75 w 2736"/>
                        <a:gd name="T5" fmla="*/ 0 h 504"/>
                        <a:gd name="T6" fmla="*/ 116 w 2736"/>
                        <a:gd name="T7" fmla="*/ 0 h 504"/>
                        <a:gd name="T8" fmla="*/ 115 w 2736"/>
                        <a:gd name="T9" fmla="*/ 1 h 504"/>
                        <a:gd name="T10" fmla="*/ 75 w 2736"/>
                        <a:gd name="T11" fmla="*/ 1 h 504"/>
                        <a:gd name="T12" fmla="*/ 28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86" name="Freeform 223"/>
                    <p:cNvSpPr>
                      <a:spLocks/>
                    </p:cNvSpPr>
                    <p:nvPr/>
                  </p:nvSpPr>
                  <p:spPr bwMode="hidden">
                    <a:xfrm rot="-4903748">
                      <a:off x="2650" y="220"/>
                      <a:ext cx="512" cy="135"/>
                    </a:xfrm>
                    <a:custGeom>
                      <a:avLst/>
                      <a:gdLst>
                        <a:gd name="T0" fmla="*/ 0 w 1769"/>
                        <a:gd name="T1" fmla="*/ 0 h 791"/>
                        <a:gd name="T2" fmla="*/ 12 w 1769"/>
                        <a:gd name="T3" fmla="*/ 0 h 791"/>
                        <a:gd name="T4" fmla="*/ 28 w 1769"/>
                        <a:gd name="T5" fmla="*/ 1 h 791"/>
                        <a:gd name="T6" fmla="*/ 39 w 1769"/>
                        <a:gd name="T7" fmla="*/ 2 h 791"/>
                        <a:gd name="T8" fmla="*/ 43 w 1769"/>
                        <a:gd name="T9" fmla="*/ 3 h 791"/>
                        <a:gd name="T10" fmla="*/ 41 w 1769"/>
                        <a:gd name="T11" fmla="*/ 4 h 791"/>
                        <a:gd name="T12" fmla="*/ 38 w 1769"/>
                        <a:gd name="T13" fmla="*/ 3 h 791"/>
                        <a:gd name="T14" fmla="*/ 34 w 1769"/>
                        <a:gd name="T15" fmla="*/ 2 h 791"/>
                        <a:gd name="T16" fmla="*/ 27 w 1769"/>
                        <a:gd name="T17" fmla="*/ 2 h 791"/>
                        <a:gd name="T18" fmla="*/ 14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61" name="Group 86"/>
                  <p:cNvGrpSpPr>
                    <a:grpSpLocks/>
                  </p:cNvGrpSpPr>
                  <p:nvPr/>
                </p:nvGrpSpPr>
                <p:grpSpPr bwMode="auto">
                  <a:xfrm>
                    <a:off x="1017" y="1741"/>
                    <a:ext cx="1085" cy="2450"/>
                    <a:chOff x="943" y="1769"/>
                    <a:chExt cx="1085" cy="2450"/>
                  </a:xfrm>
                </p:grpSpPr>
                <p:sp>
                  <p:nvSpPr>
                    <p:cNvPr id="83" name="Freeform 87"/>
                    <p:cNvSpPr>
                      <a:spLocks/>
                    </p:cNvSpPr>
                    <p:nvPr/>
                  </p:nvSpPr>
                  <p:spPr bwMode="hidden">
                    <a:xfrm rot="18335692" flipH="1">
                      <a:off x="1010" y="2475"/>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84" name="Freeform 88"/>
                    <p:cNvSpPr>
                      <a:spLocks/>
                    </p:cNvSpPr>
                    <p:nvPr/>
                  </p:nvSpPr>
                  <p:spPr bwMode="hidden">
                    <a:xfrm rot="18335692" flipH="1">
                      <a:off x="725" y="3512"/>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62" name="Group 89"/>
                  <p:cNvGrpSpPr>
                    <a:grpSpLocks/>
                  </p:cNvGrpSpPr>
                  <p:nvPr/>
                </p:nvGrpSpPr>
                <p:grpSpPr bwMode="auto">
                  <a:xfrm>
                    <a:off x="1529" y="1908"/>
                    <a:ext cx="766" cy="2373"/>
                    <a:chOff x="1455" y="1936"/>
                    <a:chExt cx="766" cy="2373"/>
                  </a:xfrm>
                </p:grpSpPr>
                <p:sp>
                  <p:nvSpPr>
                    <p:cNvPr id="81" name="Freeform 90"/>
                    <p:cNvSpPr>
                      <a:spLocks/>
                    </p:cNvSpPr>
                    <p:nvPr/>
                  </p:nvSpPr>
                  <p:spPr bwMode="hidden">
                    <a:xfrm rot="17542885" flipH="1">
                      <a:off x="1267" y="2578"/>
                      <a:ext cx="1595" cy="312"/>
                    </a:xfrm>
                    <a:custGeom>
                      <a:avLst/>
                      <a:gdLst>
                        <a:gd name="T0" fmla="*/ 0 w 2736"/>
                        <a:gd name="T1" fmla="*/ 119 h 504"/>
                        <a:gd name="T2" fmla="*/ 171 w 2736"/>
                        <a:gd name="T3" fmla="*/ 40 h 504"/>
                        <a:gd name="T4" fmla="*/ 352 w 2736"/>
                        <a:gd name="T5" fmla="*/ 6 h 504"/>
                        <a:gd name="T6" fmla="*/ 542 w 2736"/>
                        <a:gd name="T7" fmla="*/ 6 h 504"/>
                        <a:gd name="T8" fmla="*/ 539 w 2736"/>
                        <a:gd name="T9" fmla="*/ 25 h 504"/>
                        <a:gd name="T10" fmla="*/ 349 w 2736"/>
                        <a:gd name="T11" fmla="*/ 25 h 504"/>
                        <a:gd name="T12" fmla="*/ 129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82" name="Freeform 91"/>
                    <p:cNvSpPr>
                      <a:spLocks/>
                    </p:cNvSpPr>
                    <p:nvPr/>
                  </p:nvSpPr>
                  <p:spPr bwMode="hidden">
                    <a:xfrm rot="17542885" flipH="1">
                      <a:off x="1272" y="3636"/>
                      <a:ext cx="856" cy="490"/>
                    </a:xfrm>
                    <a:custGeom>
                      <a:avLst/>
                      <a:gdLst>
                        <a:gd name="T0" fmla="*/ 0 w 1769"/>
                        <a:gd name="T1" fmla="*/ 2 h 791"/>
                        <a:gd name="T2" fmla="*/ 55 w 1769"/>
                        <a:gd name="T3" fmla="*/ 14 h 791"/>
                        <a:gd name="T4" fmla="*/ 131 w 1769"/>
                        <a:gd name="T5" fmla="*/ 48 h 791"/>
                        <a:gd name="T6" fmla="*/ 182 w 1769"/>
                        <a:gd name="T7" fmla="*/ 103 h 791"/>
                        <a:gd name="T8" fmla="*/ 199 w 1769"/>
                        <a:gd name="T9" fmla="*/ 145 h 791"/>
                        <a:gd name="T10" fmla="*/ 191 w 1769"/>
                        <a:gd name="T11" fmla="*/ 187 h 791"/>
                        <a:gd name="T12" fmla="*/ 180 w 1769"/>
                        <a:gd name="T13" fmla="*/ 151 h 791"/>
                        <a:gd name="T14" fmla="*/ 157 w 1769"/>
                        <a:gd name="T15" fmla="*/ 108 h 791"/>
                        <a:gd name="T16" fmla="*/ 126 w 1769"/>
                        <a:gd name="T17" fmla="*/ 70 h 791"/>
                        <a:gd name="T18" fmla="*/ 66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63" name="Group 92"/>
                  <p:cNvGrpSpPr>
                    <a:grpSpLocks/>
                  </p:cNvGrpSpPr>
                  <p:nvPr/>
                </p:nvGrpSpPr>
                <p:grpSpPr bwMode="auto">
                  <a:xfrm rot="88588">
                    <a:off x="2061" y="1962"/>
                    <a:ext cx="459" cy="2329"/>
                    <a:chOff x="1956" y="1990"/>
                    <a:chExt cx="492" cy="2604"/>
                  </a:xfrm>
                </p:grpSpPr>
                <p:sp>
                  <p:nvSpPr>
                    <p:cNvPr id="79" name="Freeform 93"/>
                    <p:cNvSpPr>
                      <a:spLocks/>
                    </p:cNvSpPr>
                    <p:nvPr/>
                  </p:nvSpPr>
                  <p:spPr bwMode="hidden">
                    <a:xfrm rot="16782062" flipH="1">
                      <a:off x="1442" y="2695"/>
                      <a:ext cx="1711" cy="301"/>
                    </a:xfrm>
                    <a:custGeom>
                      <a:avLst/>
                      <a:gdLst>
                        <a:gd name="T0" fmla="*/ 0 w 2736"/>
                        <a:gd name="T1" fmla="*/ 108 h 504"/>
                        <a:gd name="T2" fmla="*/ 211 w 2736"/>
                        <a:gd name="T3" fmla="*/ 36 h 504"/>
                        <a:gd name="T4" fmla="*/ 435 w 2736"/>
                        <a:gd name="T5" fmla="*/ 5 h 504"/>
                        <a:gd name="T6" fmla="*/ 669 w 2736"/>
                        <a:gd name="T7" fmla="*/ 5 h 504"/>
                        <a:gd name="T8" fmla="*/ 665 w 2736"/>
                        <a:gd name="T9" fmla="*/ 22 h 504"/>
                        <a:gd name="T10" fmla="*/ 432 w 2736"/>
                        <a:gd name="T11" fmla="*/ 22 h 504"/>
                        <a:gd name="T12" fmla="*/ 160 w 2736"/>
                        <a:gd name="T13" fmla="*/ 62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80" name="Freeform 94"/>
                    <p:cNvSpPr>
                      <a:spLocks/>
                    </p:cNvSpPr>
                    <p:nvPr/>
                  </p:nvSpPr>
                  <p:spPr bwMode="hidden">
                    <a:xfrm rot="16782062" flipH="1">
                      <a:off x="1734" y="3898"/>
                      <a:ext cx="918" cy="473"/>
                    </a:xfrm>
                    <a:custGeom>
                      <a:avLst/>
                      <a:gdLst>
                        <a:gd name="T0" fmla="*/ 1 w 1769"/>
                        <a:gd name="T1" fmla="*/ 2 h 791"/>
                        <a:gd name="T2" fmla="*/ 68 w 1769"/>
                        <a:gd name="T3" fmla="*/ 12 h 791"/>
                        <a:gd name="T4" fmla="*/ 161 w 1769"/>
                        <a:gd name="T5" fmla="*/ 43 h 791"/>
                        <a:gd name="T6" fmla="*/ 225 w 1769"/>
                        <a:gd name="T7" fmla="*/ 92 h 791"/>
                        <a:gd name="T8" fmla="*/ 245 w 1769"/>
                        <a:gd name="T9" fmla="*/ 130 h 791"/>
                        <a:gd name="T10" fmla="*/ 236 w 1769"/>
                        <a:gd name="T11" fmla="*/ 169 h 791"/>
                        <a:gd name="T12" fmla="*/ 222 w 1769"/>
                        <a:gd name="T13" fmla="*/ 135 h 791"/>
                        <a:gd name="T14" fmla="*/ 194 w 1769"/>
                        <a:gd name="T15" fmla="*/ 97 h 791"/>
                        <a:gd name="T16" fmla="*/ 155 w 1769"/>
                        <a:gd name="T17" fmla="*/ 63 h 791"/>
                        <a:gd name="T18" fmla="*/ 81 w 1769"/>
                        <a:gd name="T19" fmla="*/ 32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64" name="Group 95"/>
                  <p:cNvGrpSpPr>
                    <a:grpSpLocks/>
                  </p:cNvGrpSpPr>
                  <p:nvPr/>
                </p:nvGrpSpPr>
                <p:grpSpPr bwMode="auto">
                  <a:xfrm>
                    <a:off x="3408" y="1689"/>
                    <a:ext cx="1125" cy="2426"/>
                    <a:chOff x="3334" y="1717"/>
                    <a:chExt cx="1125" cy="2426"/>
                  </a:xfrm>
                </p:grpSpPr>
                <p:sp>
                  <p:nvSpPr>
                    <p:cNvPr id="77" name="Freeform 96"/>
                    <p:cNvSpPr>
                      <a:spLocks/>
                    </p:cNvSpPr>
                    <p:nvPr/>
                  </p:nvSpPr>
                  <p:spPr bwMode="hidden">
                    <a:xfrm rot="3144576">
                      <a:off x="2628" y="2423"/>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78" name="Freeform 97"/>
                    <p:cNvSpPr>
                      <a:spLocks/>
                    </p:cNvSpPr>
                    <p:nvPr/>
                  </p:nvSpPr>
                  <p:spPr bwMode="hidden">
                    <a:xfrm rot="3144576">
                      <a:off x="3751" y="3436"/>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65" name="Group 98"/>
                  <p:cNvGrpSpPr>
                    <a:grpSpLocks/>
                  </p:cNvGrpSpPr>
                  <p:nvPr/>
                </p:nvGrpSpPr>
                <p:grpSpPr bwMode="auto">
                  <a:xfrm>
                    <a:off x="3255" y="1838"/>
                    <a:ext cx="883" cy="2426"/>
                    <a:chOff x="3181" y="1866"/>
                    <a:chExt cx="883" cy="2426"/>
                  </a:xfrm>
                </p:grpSpPr>
                <p:sp>
                  <p:nvSpPr>
                    <p:cNvPr id="75" name="Freeform 99"/>
                    <p:cNvSpPr>
                      <a:spLocks/>
                    </p:cNvSpPr>
                    <p:nvPr/>
                  </p:nvSpPr>
                  <p:spPr bwMode="hidden">
                    <a:xfrm rot="3745735">
                      <a:off x="2506" y="2541"/>
                      <a:ext cx="1650" cy="299"/>
                    </a:xfrm>
                    <a:custGeom>
                      <a:avLst/>
                      <a:gdLst>
                        <a:gd name="T0" fmla="*/ 0 w 2736"/>
                        <a:gd name="T1" fmla="*/ 105 h 504"/>
                        <a:gd name="T2" fmla="*/ 189 w 2736"/>
                        <a:gd name="T3" fmla="*/ 35 h 504"/>
                        <a:gd name="T4" fmla="*/ 390 w 2736"/>
                        <a:gd name="T5" fmla="*/ 5 h 504"/>
                        <a:gd name="T6" fmla="*/ 600 w 2736"/>
                        <a:gd name="T7" fmla="*/ 5 h 504"/>
                        <a:gd name="T8" fmla="*/ 596 w 2736"/>
                        <a:gd name="T9" fmla="*/ 21 h 504"/>
                        <a:gd name="T10" fmla="*/ 387 w 2736"/>
                        <a:gd name="T11" fmla="*/ 21 h 504"/>
                        <a:gd name="T12" fmla="*/ 144 w 2736"/>
                        <a:gd name="T13" fmla="*/ 61 h 504"/>
                        <a:gd name="T14" fmla="*/ 0 w 2736"/>
                        <a:gd name="T15" fmla="*/ 10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76" name="Freeform 100"/>
                    <p:cNvSpPr>
                      <a:spLocks/>
                    </p:cNvSpPr>
                    <p:nvPr/>
                  </p:nvSpPr>
                  <p:spPr bwMode="hidden">
                    <a:xfrm rot="3745735">
                      <a:off x="3387" y="3615"/>
                      <a:ext cx="885" cy="469"/>
                    </a:xfrm>
                    <a:custGeom>
                      <a:avLst/>
                      <a:gdLst>
                        <a:gd name="T0" fmla="*/ 1 w 1769"/>
                        <a:gd name="T1" fmla="*/ 2 h 791"/>
                        <a:gd name="T2" fmla="*/ 61 w 1769"/>
                        <a:gd name="T3" fmla="*/ 12 h 791"/>
                        <a:gd name="T4" fmla="*/ 145 w 1769"/>
                        <a:gd name="T5" fmla="*/ 42 h 791"/>
                        <a:gd name="T6" fmla="*/ 202 w 1769"/>
                        <a:gd name="T7" fmla="*/ 90 h 791"/>
                        <a:gd name="T8" fmla="*/ 220 w 1769"/>
                        <a:gd name="T9" fmla="*/ 127 h 791"/>
                        <a:gd name="T10" fmla="*/ 212 w 1769"/>
                        <a:gd name="T11" fmla="*/ 164 h 791"/>
                        <a:gd name="T12" fmla="*/ 199 w 1769"/>
                        <a:gd name="T13" fmla="*/ 132 h 791"/>
                        <a:gd name="T14" fmla="*/ 174 w 1769"/>
                        <a:gd name="T15" fmla="*/ 94 h 791"/>
                        <a:gd name="T16" fmla="*/ 139 w 1769"/>
                        <a:gd name="T17" fmla="*/ 62 h 791"/>
                        <a:gd name="T18" fmla="*/ 73 w 1769"/>
                        <a:gd name="T19" fmla="*/ 31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66" name="Group 101"/>
                  <p:cNvGrpSpPr>
                    <a:grpSpLocks/>
                  </p:cNvGrpSpPr>
                  <p:nvPr/>
                </p:nvGrpSpPr>
                <p:grpSpPr bwMode="auto">
                  <a:xfrm>
                    <a:off x="3080" y="1955"/>
                    <a:ext cx="619" cy="2386"/>
                    <a:chOff x="3006" y="1983"/>
                    <a:chExt cx="619" cy="2386"/>
                  </a:xfrm>
                </p:grpSpPr>
                <p:sp>
                  <p:nvSpPr>
                    <p:cNvPr id="73" name="Freeform 102"/>
                    <p:cNvSpPr>
                      <a:spLocks/>
                    </p:cNvSpPr>
                    <p:nvPr/>
                  </p:nvSpPr>
                  <p:spPr bwMode="hidden">
                    <a:xfrm rot="4286818">
                      <a:off x="2328" y="2661"/>
                      <a:ext cx="1601" cy="246"/>
                    </a:xfrm>
                    <a:custGeom>
                      <a:avLst/>
                      <a:gdLst>
                        <a:gd name="T0" fmla="*/ 0 w 2736"/>
                        <a:gd name="T1" fmla="*/ 59 h 504"/>
                        <a:gd name="T2" fmla="*/ 173 w 2736"/>
                        <a:gd name="T3" fmla="*/ 20 h 504"/>
                        <a:gd name="T4" fmla="*/ 356 w 2736"/>
                        <a:gd name="T5" fmla="*/ 3 h 504"/>
                        <a:gd name="T6" fmla="*/ 548 w 2736"/>
                        <a:gd name="T7" fmla="*/ 3 h 504"/>
                        <a:gd name="T8" fmla="*/ 545 w 2736"/>
                        <a:gd name="T9" fmla="*/ 12 h 504"/>
                        <a:gd name="T10" fmla="*/ 353 w 2736"/>
                        <a:gd name="T11" fmla="*/ 12 h 504"/>
                        <a:gd name="T12" fmla="*/ 131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74" name="Freeform 103"/>
                    <p:cNvSpPr>
                      <a:spLocks/>
                    </p:cNvSpPr>
                    <p:nvPr/>
                  </p:nvSpPr>
                  <p:spPr bwMode="hidden">
                    <a:xfrm rot="4286818">
                      <a:off x="3002" y="3747"/>
                      <a:ext cx="859" cy="386"/>
                    </a:xfrm>
                    <a:custGeom>
                      <a:avLst/>
                      <a:gdLst>
                        <a:gd name="T0" fmla="*/ 0 w 1769"/>
                        <a:gd name="T1" fmla="*/ 1 h 791"/>
                        <a:gd name="T2" fmla="*/ 56 w 1769"/>
                        <a:gd name="T3" fmla="*/ 6 h 791"/>
                        <a:gd name="T4" fmla="*/ 133 w 1769"/>
                        <a:gd name="T5" fmla="*/ 23 h 791"/>
                        <a:gd name="T6" fmla="*/ 185 w 1769"/>
                        <a:gd name="T7" fmla="*/ 50 h 791"/>
                        <a:gd name="T8" fmla="*/ 201 w 1769"/>
                        <a:gd name="T9" fmla="*/ 71 h 791"/>
                        <a:gd name="T10" fmla="*/ 193 w 1769"/>
                        <a:gd name="T11" fmla="*/ 91 h 791"/>
                        <a:gd name="T12" fmla="*/ 182 w 1769"/>
                        <a:gd name="T13" fmla="*/ 73 h 791"/>
                        <a:gd name="T14" fmla="*/ 159 w 1769"/>
                        <a:gd name="T15" fmla="*/ 53 h 791"/>
                        <a:gd name="T16" fmla="*/ 127 w 1769"/>
                        <a:gd name="T17" fmla="*/ 34 h 791"/>
                        <a:gd name="T18" fmla="*/ 67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67" name="Group 104"/>
                  <p:cNvGrpSpPr>
                    <a:grpSpLocks/>
                  </p:cNvGrpSpPr>
                  <p:nvPr/>
                </p:nvGrpSpPr>
                <p:grpSpPr bwMode="auto">
                  <a:xfrm>
                    <a:off x="2893" y="2073"/>
                    <a:ext cx="405" cy="2219"/>
                    <a:chOff x="2819" y="2101"/>
                    <a:chExt cx="405" cy="2219"/>
                  </a:xfrm>
                </p:grpSpPr>
                <p:sp>
                  <p:nvSpPr>
                    <p:cNvPr id="71" name="Freeform 105"/>
                    <p:cNvSpPr>
                      <a:spLocks/>
                    </p:cNvSpPr>
                    <p:nvPr/>
                  </p:nvSpPr>
                  <p:spPr bwMode="hidden">
                    <a:xfrm rot="4898956">
                      <a:off x="2206" y="2714"/>
                      <a:ext cx="1471" cy="246"/>
                    </a:xfrm>
                    <a:custGeom>
                      <a:avLst/>
                      <a:gdLst>
                        <a:gd name="T0" fmla="*/ 0 w 2736"/>
                        <a:gd name="T1" fmla="*/ 59 h 504"/>
                        <a:gd name="T2" fmla="*/ 134 w 2736"/>
                        <a:gd name="T3" fmla="*/ 20 h 504"/>
                        <a:gd name="T4" fmla="*/ 276 w 2736"/>
                        <a:gd name="T5" fmla="*/ 3 h 504"/>
                        <a:gd name="T6" fmla="*/ 425 w 2736"/>
                        <a:gd name="T7" fmla="*/ 3 h 504"/>
                        <a:gd name="T8" fmla="*/ 423 w 2736"/>
                        <a:gd name="T9" fmla="*/ 12 h 504"/>
                        <a:gd name="T10" fmla="*/ 274 w 2736"/>
                        <a:gd name="T11" fmla="*/ 12 h 504"/>
                        <a:gd name="T12" fmla="*/ 102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72" name="Freeform 106"/>
                    <p:cNvSpPr>
                      <a:spLocks/>
                    </p:cNvSpPr>
                    <p:nvPr/>
                  </p:nvSpPr>
                  <p:spPr bwMode="hidden">
                    <a:xfrm rot="4898956">
                      <a:off x="2636" y="3732"/>
                      <a:ext cx="790" cy="386"/>
                    </a:xfrm>
                    <a:custGeom>
                      <a:avLst/>
                      <a:gdLst>
                        <a:gd name="T0" fmla="*/ 0 w 1769"/>
                        <a:gd name="T1" fmla="*/ 1 h 791"/>
                        <a:gd name="T2" fmla="*/ 43 w 1769"/>
                        <a:gd name="T3" fmla="*/ 6 h 791"/>
                        <a:gd name="T4" fmla="*/ 103 w 1769"/>
                        <a:gd name="T5" fmla="*/ 23 h 791"/>
                        <a:gd name="T6" fmla="*/ 143 w 1769"/>
                        <a:gd name="T7" fmla="*/ 50 h 791"/>
                        <a:gd name="T8" fmla="*/ 156 w 1769"/>
                        <a:gd name="T9" fmla="*/ 71 h 791"/>
                        <a:gd name="T10" fmla="*/ 150 w 1769"/>
                        <a:gd name="T11" fmla="*/ 91 h 791"/>
                        <a:gd name="T12" fmla="*/ 142 w 1769"/>
                        <a:gd name="T13" fmla="*/ 73 h 791"/>
                        <a:gd name="T14" fmla="*/ 124 w 1769"/>
                        <a:gd name="T15" fmla="*/ 53 h 791"/>
                        <a:gd name="T16" fmla="*/ 99 w 1769"/>
                        <a:gd name="T17" fmla="*/ 34 h 791"/>
                        <a:gd name="T18" fmla="*/ 52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68" name="Group 107"/>
                  <p:cNvGrpSpPr>
                    <a:grpSpLocks/>
                  </p:cNvGrpSpPr>
                  <p:nvPr/>
                </p:nvGrpSpPr>
                <p:grpSpPr bwMode="auto">
                  <a:xfrm>
                    <a:off x="2372" y="2107"/>
                    <a:ext cx="426" cy="2185"/>
                    <a:chOff x="2287" y="2135"/>
                    <a:chExt cx="426" cy="2185"/>
                  </a:xfrm>
                </p:grpSpPr>
                <p:sp>
                  <p:nvSpPr>
                    <p:cNvPr id="69" name="Freeform 108"/>
                    <p:cNvSpPr>
                      <a:spLocks/>
                    </p:cNvSpPr>
                    <p:nvPr/>
                  </p:nvSpPr>
                  <p:spPr bwMode="hidden">
                    <a:xfrm rot="5755659">
                      <a:off x="1900" y="2760"/>
                      <a:ext cx="1437" cy="188"/>
                    </a:xfrm>
                    <a:custGeom>
                      <a:avLst/>
                      <a:gdLst>
                        <a:gd name="T0" fmla="*/ 0 w 2736"/>
                        <a:gd name="T1" fmla="*/ 26 h 504"/>
                        <a:gd name="T2" fmla="*/ 125 w 2736"/>
                        <a:gd name="T3" fmla="*/ 9 h 504"/>
                        <a:gd name="T4" fmla="*/ 257 w 2736"/>
                        <a:gd name="T5" fmla="*/ 1 h 504"/>
                        <a:gd name="T6" fmla="*/ 397 w 2736"/>
                        <a:gd name="T7" fmla="*/ 1 h 504"/>
                        <a:gd name="T8" fmla="*/ 394 w 2736"/>
                        <a:gd name="T9" fmla="*/ 5 h 504"/>
                        <a:gd name="T10" fmla="*/ 255 w 2736"/>
                        <a:gd name="T11" fmla="*/ 5 h 504"/>
                        <a:gd name="T12" fmla="*/ 95 w 2736"/>
                        <a:gd name="T13" fmla="*/ 15 h 504"/>
                        <a:gd name="T14" fmla="*/ 0 w 2736"/>
                        <a:gd name="T15" fmla="*/ 2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70" name="Freeform 109"/>
                    <p:cNvSpPr>
                      <a:spLocks/>
                    </p:cNvSpPr>
                    <p:nvPr/>
                  </p:nvSpPr>
                  <p:spPr bwMode="hidden">
                    <a:xfrm rot="5755659">
                      <a:off x="2049" y="3787"/>
                      <a:ext cx="771" cy="295"/>
                    </a:xfrm>
                    <a:custGeom>
                      <a:avLst/>
                      <a:gdLst>
                        <a:gd name="T0" fmla="*/ 0 w 1769"/>
                        <a:gd name="T1" fmla="*/ 0 h 791"/>
                        <a:gd name="T2" fmla="*/ 40 w 1769"/>
                        <a:gd name="T3" fmla="*/ 3 h 791"/>
                        <a:gd name="T4" fmla="*/ 96 w 1769"/>
                        <a:gd name="T5" fmla="*/ 10 h 791"/>
                        <a:gd name="T6" fmla="*/ 133 w 1769"/>
                        <a:gd name="T7" fmla="*/ 22 h 791"/>
                        <a:gd name="T8" fmla="*/ 145 w 1769"/>
                        <a:gd name="T9" fmla="*/ 32 h 791"/>
                        <a:gd name="T10" fmla="*/ 140 w 1769"/>
                        <a:gd name="T11" fmla="*/ 41 h 791"/>
                        <a:gd name="T12" fmla="*/ 132 w 1769"/>
                        <a:gd name="T13" fmla="*/ 33 h 791"/>
                        <a:gd name="T14" fmla="*/ 115 w 1769"/>
                        <a:gd name="T15" fmla="*/ 23 h 791"/>
                        <a:gd name="T16" fmla="*/ 92 w 1769"/>
                        <a:gd name="T17" fmla="*/ 15 h 791"/>
                        <a:gd name="T18" fmla="*/ 4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grpSp>
          <p:grpSp>
            <p:nvGrpSpPr>
              <p:cNvPr id="23" name="Group 110"/>
              <p:cNvGrpSpPr>
                <a:grpSpLocks/>
              </p:cNvGrpSpPr>
              <p:nvPr/>
            </p:nvGrpSpPr>
            <p:grpSpPr bwMode="auto">
              <a:xfrm>
                <a:off x="74" y="313"/>
                <a:ext cx="5459" cy="3667"/>
                <a:chOff x="74" y="313"/>
                <a:chExt cx="5459" cy="3667"/>
              </a:xfrm>
            </p:grpSpPr>
            <p:grpSp>
              <p:nvGrpSpPr>
                <p:cNvPr id="24" name="Group 111"/>
                <p:cNvGrpSpPr>
                  <a:grpSpLocks/>
                </p:cNvGrpSpPr>
                <p:nvPr/>
              </p:nvGrpSpPr>
              <p:grpSpPr bwMode="auto">
                <a:xfrm>
                  <a:off x="74" y="313"/>
                  <a:ext cx="5459" cy="3667"/>
                  <a:chOff x="74" y="313"/>
                  <a:chExt cx="5459" cy="3667"/>
                </a:xfrm>
              </p:grpSpPr>
              <p:sp>
                <p:nvSpPr>
                  <p:cNvPr id="26" name="Arc 112"/>
                  <p:cNvSpPr>
                    <a:spLocks/>
                  </p:cNvSpPr>
                  <p:nvPr/>
                </p:nvSpPr>
                <p:spPr bwMode="hidden">
                  <a:xfrm flipV="1">
                    <a:off x="2966" y="456"/>
                    <a:ext cx="2567" cy="2046"/>
                  </a:xfrm>
                  <a:custGeom>
                    <a:avLst/>
                    <a:gdLst>
                      <a:gd name="T0" fmla="*/ 13 w 36729"/>
                      <a:gd name="T1" fmla="*/ 9 h 21600"/>
                      <a:gd name="T2" fmla="*/ 0 w 36729"/>
                      <a:gd name="T3" fmla="*/ 10 h 21600"/>
                      <a:gd name="T4" fmla="*/ 6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p:spPr>
                <p:txBody>
                  <a:bodyPr wrap="none" anchor="ctr"/>
                  <a:lstStyle/>
                  <a:p>
                    <a:endParaRPr lang="en-US"/>
                  </a:p>
                </p:txBody>
              </p:sp>
              <p:sp>
                <p:nvSpPr>
                  <p:cNvPr id="27" name="Arc 113"/>
                  <p:cNvSpPr>
                    <a:spLocks/>
                  </p:cNvSpPr>
                  <p:nvPr/>
                </p:nvSpPr>
                <p:spPr bwMode="hidden">
                  <a:xfrm flipH="1">
                    <a:off x="388" y="1601"/>
                    <a:ext cx="2016" cy="2379"/>
                  </a:xfrm>
                  <a:custGeom>
                    <a:avLst/>
                    <a:gdLst>
                      <a:gd name="T0" fmla="*/ 0 w 30473"/>
                      <a:gd name="T1" fmla="*/ 2 h 22305"/>
                      <a:gd name="T2" fmla="*/ 9 w 30473"/>
                      <a:gd name="T3" fmla="*/ 27 h 22305"/>
                      <a:gd name="T4" fmla="*/ 3 w 30473"/>
                      <a:gd name="T5" fmla="*/ 26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p:spPr>
                <p:txBody>
                  <a:bodyPr wrap="none" anchor="ctr"/>
                  <a:lstStyle/>
                  <a:p>
                    <a:endParaRPr lang="en-US"/>
                  </a:p>
                </p:txBody>
              </p:sp>
              <p:sp>
                <p:nvSpPr>
                  <p:cNvPr id="28" name="Arc 114"/>
                  <p:cNvSpPr>
                    <a:spLocks/>
                  </p:cNvSpPr>
                  <p:nvPr/>
                </p:nvSpPr>
                <p:spPr bwMode="hidden">
                  <a:xfrm>
                    <a:off x="3029" y="1181"/>
                    <a:ext cx="1426" cy="2379"/>
                  </a:xfrm>
                  <a:custGeom>
                    <a:avLst/>
                    <a:gdLst>
                      <a:gd name="T0" fmla="*/ 0 w 34812"/>
                      <a:gd name="T1" fmla="*/ 5 h 22305"/>
                      <a:gd name="T2" fmla="*/ 2 w 34812"/>
                      <a:gd name="T3" fmla="*/ 27 h 22305"/>
                      <a:gd name="T4" fmla="*/ 1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9" name="Arc 115"/>
                  <p:cNvSpPr>
                    <a:spLocks/>
                  </p:cNvSpPr>
                  <p:nvPr/>
                </p:nvSpPr>
                <p:spPr bwMode="hidden">
                  <a:xfrm flipH="1">
                    <a:off x="74" y="813"/>
                    <a:ext cx="2540" cy="2379"/>
                  </a:xfrm>
                  <a:custGeom>
                    <a:avLst/>
                    <a:gdLst>
                      <a:gd name="T0" fmla="*/ 0 w 36830"/>
                      <a:gd name="T1" fmla="*/ 8 h 22305"/>
                      <a:gd name="T2" fmla="*/ 12 w 36830"/>
                      <a:gd name="T3" fmla="*/ 27 h 22305"/>
                      <a:gd name="T4" fmla="*/ 5 w 36830"/>
                      <a:gd name="T5" fmla="*/ 26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p:spPr>
                <p:txBody>
                  <a:bodyPr wrap="none" anchor="ctr"/>
                  <a:lstStyle/>
                  <a:p>
                    <a:endParaRPr lang="en-US"/>
                  </a:p>
                </p:txBody>
              </p:sp>
              <p:sp>
                <p:nvSpPr>
                  <p:cNvPr id="30" name="Arc 116"/>
                  <p:cNvSpPr>
                    <a:spLocks/>
                  </p:cNvSpPr>
                  <p:nvPr/>
                </p:nvSpPr>
                <p:spPr bwMode="hidden">
                  <a:xfrm flipH="1">
                    <a:off x="790" y="313"/>
                    <a:ext cx="1850" cy="2304"/>
                  </a:xfrm>
                  <a:custGeom>
                    <a:avLst/>
                    <a:gdLst>
                      <a:gd name="T0" fmla="*/ 0 w 31881"/>
                      <a:gd name="T1" fmla="*/ 12 h 21600"/>
                      <a:gd name="T2" fmla="*/ 6 w 31881"/>
                      <a:gd name="T3" fmla="*/ 6 h 21600"/>
                      <a:gd name="T4" fmla="*/ 4 w 31881"/>
                      <a:gd name="T5" fmla="*/ 26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p:spPr>
                <p:txBody>
                  <a:bodyPr wrap="none" anchor="ctr"/>
                  <a:lstStyle/>
                  <a:p>
                    <a:endParaRPr lang="en-US"/>
                  </a:p>
                </p:txBody>
              </p:sp>
              <p:sp>
                <p:nvSpPr>
                  <p:cNvPr id="31" name="Arc 117"/>
                  <p:cNvSpPr>
                    <a:spLocks/>
                  </p:cNvSpPr>
                  <p:nvPr/>
                </p:nvSpPr>
                <p:spPr bwMode="hidden">
                  <a:xfrm>
                    <a:off x="2763" y="1281"/>
                    <a:ext cx="764" cy="2304"/>
                  </a:xfrm>
                  <a:custGeom>
                    <a:avLst/>
                    <a:gdLst>
                      <a:gd name="T0" fmla="*/ 0 w 31146"/>
                      <a:gd name="T1" fmla="*/ 5 h 21600"/>
                      <a:gd name="T2" fmla="*/ 0 w 31146"/>
                      <a:gd name="T3" fmla="*/ 12 h 21600"/>
                      <a:gd name="T4" fmla="*/ 0 w 31146"/>
                      <a:gd name="T5" fmla="*/ 26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p:spPr>
                <p:txBody>
                  <a:bodyPr wrap="none" anchor="ctr"/>
                  <a:lstStyle/>
                  <a:p>
                    <a:endParaRPr lang="en-US"/>
                  </a:p>
                </p:txBody>
              </p:sp>
              <p:sp>
                <p:nvSpPr>
                  <p:cNvPr id="32" name="Freeform 118"/>
                  <p:cNvSpPr>
                    <a:spLocks/>
                  </p:cNvSpPr>
                  <p:nvPr/>
                </p:nvSpPr>
                <p:spPr bwMode="hidden">
                  <a:xfrm flipH="1">
                    <a:off x="1800" y="438"/>
                    <a:ext cx="418" cy="1524"/>
                  </a:xfrm>
                  <a:custGeom>
                    <a:avLst/>
                    <a:gdLst>
                      <a:gd name="T0" fmla="*/ 0 w 776"/>
                      <a:gd name="T1" fmla="*/ 17 h 2368"/>
                      <a:gd name="T2" fmla="*/ 37 w 776"/>
                      <a:gd name="T3" fmla="*/ 4 h 2368"/>
                      <a:gd name="T4" fmla="*/ 15 w 776"/>
                      <a:gd name="T5" fmla="*/ 42 h 2368"/>
                      <a:gd name="T6" fmla="*/ 52 w 776"/>
                      <a:gd name="T7" fmla="*/ 42 h 2368"/>
                      <a:gd name="T8" fmla="*/ 30 w 776"/>
                      <a:gd name="T9" fmla="*/ 81 h 2368"/>
                      <a:gd name="T10" fmla="*/ 60 w 776"/>
                      <a:gd name="T11" fmla="*/ 94 h 2368"/>
                      <a:gd name="T12" fmla="*/ 45 w 776"/>
                      <a:gd name="T13" fmla="*/ 119 h 2368"/>
                      <a:gd name="T14" fmla="*/ 75 w 776"/>
                      <a:gd name="T15" fmla="*/ 132 h 2368"/>
                      <a:gd name="T16" fmla="*/ 60 w 776"/>
                      <a:gd name="T17" fmla="*/ 158 h 2368"/>
                      <a:gd name="T18" fmla="*/ 82 w 776"/>
                      <a:gd name="T19" fmla="*/ 171 h 2368"/>
                      <a:gd name="T20" fmla="*/ 75 w 776"/>
                      <a:gd name="T21" fmla="*/ 196 h 2368"/>
                      <a:gd name="T22" fmla="*/ 90 w 776"/>
                      <a:gd name="T23" fmla="*/ 221 h 2368"/>
                      <a:gd name="T24" fmla="*/ 90 w 776"/>
                      <a:gd name="T25" fmla="*/ 247 h 2368"/>
                      <a:gd name="T26" fmla="*/ 105 w 776"/>
                      <a:gd name="T27" fmla="*/ 286 h 2368"/>
                      <a:gd name="T28" fmla="*/ 97 w 776"/>
                      <a:gd name="T29" fmla="*/ 324 h 2368"/>
                      <a:gd name="T30" fmla="*/ 113 w 776"/>
                      <a:gd name="T31" fmla="*/ 349 h 2368"/>
                      <a:gd name="T32" fmla="*/ 105 w 776"/>
                      <a:gd name="T33" fmla="*/ 388 h 2368"/>
                      <a:gd name="T34" fmla="*/ 113 w 776"/>
                      <a:gd name="T35" fmla="*/ 427 h 2368"/>
                      <a:gd name="T36" fmla="*/ 105 w 776"/>
                      <a:gd name="T37" fmla="*/ 452 h 2368"/>
                      <a:gd name="T38" fmla="*/ 120 w 776"/>
                      <a:gd name="T39" fmla="*/ 490 h 2368"/>
                      <a:gd name="T40" fmla="*/ 113 w 776"/>
                      <a:gd name="T41" fmla="*/ 529 h 2368"/>
                      <a:gd name="T42" fmla="*/ 120 w 776"/>
                      <a:gd name="T43" fmla="*/ 580 h 2368"/>
                      <a:gd name="T44" fmla="*/ 113 w 776"/>
                      <a:gd name="T45" fmla="*/ 593 h 2368"/>
                      <a:gd name="T46" fmla="*/ 120 w 776"/>
                      <a:gd name="T47" fmla="*/ 6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grpSp>
            <p:sp>
              <p:nvSpPr>
                <p:cNvPr id="25" name="Freeform 119"/>
                <p:cNvSpPr>
                  <a:spLocks/>
                </p:cNvSpPr>
                <p:nvPr/>
              </p:nvSpPr>
              <p:spPr bwMode="hidden">
                <a:xfrm rot="-1346631">
                  <a:off x="3280" y="1529"/>
                  <a:ext cx="442" cy="837"/>
                </a:xfrm>
                <a:custGeom>
                  <a:avLst/>
                  <a:gdLst>
                    <a:gd name="T0" fmla="*/ 0 w 776"/>
                    <a:gd name="T1" fmla="*/ 3 h 2368"/>
                    <a:gd name="T2" fmla="*/ 44 w 776"/>
                    <a:gd name="T3" fmla="*/ 1 h 2368"/>
                    <a:gd name="T4" fmla="*/ 18 w 776"/>
                    <a:gd name="T5" fmla="*/ 7 h 2368"/>
                    <a:gd name="T6" fmla="*/ 62 w 776"/>
                    <a:gd name="T7" fmla="*/ 7 h 2368"/>
                    <a:gd name="T8" fmla="*/ 35 w 776"/>
                    <a:gd name="T9" fmla="*/ 13 h 2368"/>
                    <a:gd name="T10" fmla="*/ 71 w 776"/>
                    <a:gd name="T11" fmla="*/ 16 h 2368"/>
                    <a:gd name="T12" fmla="*/ 53 w 776"/>
                    <a:gd name="T13" fmla="*/ 20 h 2368"/>
                    <a:gd name="T14" fmla="*/ 88 w 776"/>
                    <a:gd name="T15" fmla="*/ 22 h 2368"/>
                    <a:gd name="T16" fmla="*/ 71 w 776"/>
                    <a:gd name="T17" fmla="*/ 26 h 2368"/>
                    <a:gd name="T18" fmla="*/ 97 w 776"/>
                    <a:gd name="T19" fmla="*/ 28 h 2368"/>
                    <a:gd name="T20" fmla="*/ 88 w 776"/>
                    <a:gd name="T21" fmla="*/ 33 h 2368"/>
                    <a:gd name="T22" fmla="*/ 107 w 776"/>
                    <a:gd name="T23" fmla="*/ 37 h 2368"/>
                    <a:gd name="T24" fmla="*/ 107 w 776"/>
                    <a:gd name="T25" fmla="*/ 41 h 2368"/>
                    <a:gd name="T26" fmla="*/ 124 w 776"/>
                    <a:gd name="T27" fmla="*/ 47 h 2368"/>
                    <a:gd name="T28" fmla="*/ 115 w 776"/>
                    <a:gd name="T29" fmla="*/ 54 h 2368"/>
                    <a:gd name="T30" fmla="*/ 133 w 776"/>
                    <a:gd name="T31" fmla="*/ 58 h 2368"/>
                    <a:gd name="T32" fmla="*/ 124 w 776"/>
                    <a:gd name="T33" fmla="*/ 64 h 2368"/>
                    <a:gd name="T34" fmla="*/ 133 w 776"/>
                    <a:gd name="T35" fmla="*/ 71 h 2368"/>
                    <a:gd name="T36" fmla="*/ 124 w 776"/>
                    <a:gd name="T37" fmla="*/ 75 h 2368"/>
                    <a:gd name="T38" fmla="*/ 142 w 776"/>
                    <a:gd name="T39" fmla="*/ 81 h 2368"/>
                    <a:gd name="T40" fmla="*/ 133 w 776"/>
                    <a:gd name="T41" fmla="*/ 88 h 2368"/>
                    <a:gd name="T42" fmla="*/ 142 w 776"/>
                    <a:gd name="T43" fmla="*/ 96 h 2368"/>
                    <a:gd name="T44" fmla="*/ 133 w 776"/>
                    <a:gd name="T45" fmla="*/ 98 h 2368"/>
                    <a:gd name="T46" fmla="*/ 142 w 776"/>
                    <a:gd name="T47" fmla="*/ 10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grpSp>
          <p:nvGrpSpPr>
            <p:cNvPr id="7" name="Group 120"/>
            <p:cNvGrpSpPr>
              <a:grpSpLocks/>
            </p:cNvGrpSpPr>
            <p:nvPr/>
          </p:nvGrpSpPr>
          <p:grpSpPr bwMode="auto">
            <a:xfrm>
              <a:off x="1476" y="449"/>
              <a:ext cx="4038" cy="2966"/>
              <a:chOff x="210" y="337"/>
              <a:chExt cx="5198" cy="3818"/>
            </a:xfrm>
          </p:grpSpPr>
          <p:sp>
            <p:nvSpPr>
              <p:cNvPr id="8" name="Freeform 121"/>
              <p:cNvSpPr>
                <a:spLocks/>
              </p:cNvSpPr>
              <p:nvPr/>
            </p:nvSpPr>
            <p:spPr bwMode="hidden">
              <a:xfrm flipH="1">
                <a:off x="1934" y="2382"/>
                <a:ext cx="485" cy="1479"/>
              </a:xfrm>
              <a:custGeom>
                <a:avLst/>
                <a:gdLst>
                  <a:gd name="T0" fmla="*/ 0 w 776"/>
                  <a:gd name="T1" fmla="*/ 16 h 2368"/>
                  <a:gd name="T2" fmla="*/ 59 w 776"/>
                  <a:gd name="T3" fmla="*/ 4 h 2368"/>
                  <a:gd name="T4" fmla="*/ 24 w 776"/>
                  <a:gd name="T5" fmla="*/ 39 h 2368"/>
                  <a:gd name="T6" fmla="*/ 82 w 776"/>
                  <a:gd name="T7" fmla="*/ 39 h 2368"/>
                  <a:gd name="T8" fmla="*/ 47 w 776"/>
                  <a:gd name="T9" fmla="*/ 74 h 2368"/>
                  <a:gd name="T10" fmla="*/ 94 w 776"/>
                  <a:gd name="T11" fmla="*/ 86 h 2368"/>
                  <a:gd name="T12" fmla="*/ 71 w 776"/>
                  <a:gd name="T13" fmla="*/ 109 h 2368"/>
                  <a:gd name="T14" fmla="*/ 118 w 776"/>
                  <a:gd name="T15" fmla="*/ 121 h 2368"/>
                  <a:gd name="T16" fmla="*/ 94 w 776"/>
                  <a:gd name="T17" fmla="*/ 144 h 2368"/>
                  <a:gd name="T18" fmla="*/ 129 w 776"/>
                  <a:gd name="T19" fmla="*/ 156 h 2368"/>
                  <a:gd name="T20" fmla="*/ 118 w 776"/>
                  <a:gd name="T21" fmla="*/ 179 h 2368"/>
                  <a:gd name="T22" fmla="*/ 141 w 776"/>
                  <a:gd name="T23" fmla="*/ 203 h 2368"/>
                  <a:gd name="T24" fmla="*/ 141 w 776"/>
                  <a:gd name="T25" fmla="*/ 226 h 2368"/>
                  <a:gd name="T26" fmla="*/ 164 w 776"/>
                  <a:gd name="T27" fmla="*/ 261 h 2368"/>
                  <a:gd name="T28" fmla="*/ 153 w 776"/>
                  <a:gd name="T29" fmla="*/ 296 h 2368"/>
                  <a:gd name="T30" fmla="*/ 176 w 776"/>
                  <a:gd name="T31" fmla="*/ 320 h 2368"/>
                  <a:gd name="T32" fmla="*/ 164 w 776"/>
                  <a:gd name="T33" fmla="*/ 355 h 2368"/>
                  <a:gd name="T34" fmla="*/ 176 w 776"/>
                  <a:gd name="T35" fmla="*/ 390 h 2368"/>
                  <a:gd name="T36" fmla="*/ 164 w 776"/>
                  <a:gd name="T37" fmla="*/ 413 h 2368"/>
                  <a:gd name="T38" fmla="*/ 188 w 776"/>
                  <a:gd name="T39" fmla="*/ 448 h 2368"/>
                  <a:gd name="T40" fmla="*/ 176 w 776"/>
                  <a:gd name="T41" fmla="*/ 483 h 2368"/>
                  <a:gd name="T42" fmla="*/ 188 w 776"/>
                  <a:gd name="T43" fmla="*/ 530 h 2368"/>
                  <a:gd name="T44" fmla="*/ 176 w 776"/>
                  <a:gd name="T45" fmla="*/ 542 h 2368"/>
                  <a:gd name="T46" fmla="*/ 188 w 776"/>
                  <a:gd name="T47" fmla="*/ 57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5 w 21600"/>
                  <a:gd name="T1" fmla="*/ 0 h 21602"/>
                  <a:gd name="T2" fmla="*/ 20 w 21600"/>
                  <a:gd name="T3" fmla="*/ 26 h 21602"/>
                  <a:gd name="T4" fmla="*/ 0 w 21600"/>
                  <a:gd name="T5" fmla="*/ 25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2 h 22305"/>
                  <a:gd name="T2" fmla="*/ 2 w 28940"/>
                  <a:gd name="T3" fmla="*/ 27 h 22305"/>
                  <a:gd name="T4" fmla="*/ 1 w 28940"/>
                  <a:gd name="T5" fmla="*/ 26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p:spPr>
            <p:txBody>
              <a:bodyPr wrap="none" anchor="ctr"/>
              <a:lstStyle/>
              <a:p>
                <a:endParaRPr lang="en-US"/>
              </a:p>
            </p:txBody>
          </p:sp>
          <p:sp>
            <p:nvSpPr>
              <p:cNvPr id="11" name="Arc 124"/>
              <p:cNvSpPr>
                <a:spLocks/>
              </p:cNvSpPr>
              <p:nvPr/>
            </p:nvSpPr>
            <p:spPr bwMode="hidden">
              <a:xfrm flipH="1">
                <a:off x="210" y="1168"/>
                <a:ext cx="2376" cy="2379"/>
              </a:xfrm>
              <a:custGeom>
                <a:avLst/>
                <a:gdLst>
                  <a:gd name="T0" fmla="*/ 0 w 34455"/>
                  <a:gd name="T1" fmla="*/ 5 h 22305"/>
                  <a:gd name="T2" fmla="*/ 11 w 34455"/>
                  <a:gd name="T3" fmla="*/ 27 h 22305"/>
                  <a:gd name="T4" fmla="*/ 4 w 34455"/>
                  <a:gd name="T5" fmla="*/ 26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5 h 22305"/>
                  <a:gd name="T2" fmla="*/ 0 w 34812"/>
                  <a:gd name="T3" fmla="*/ 27 h 22305"/>
                  <a:gd name="T4" fmla="*/ 0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5 h 22305"/>
                  <a:gd name="T2" fmla="*/ 1 w 34812"/>
                  <a:gd name="T3" fmla="*/ 27 h 22305"/>
                  <a:gd name="T4" fmla="*/ 0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p:spPr>
            <p:txBody>
              <a:bodyPr wrap="none" anchor="ctr"/>
              <a:lstStyle/>
              <a:p>
                <a:endParaRPr lang="en-US"/>
              </a:p>
            </p:txBody>
          </p:sp>
          <p:sp>
            <p:nvSpPr>
              <p:cNvPr id="14" name="Freeform 127"/>
              <p:cNvSpPr>
                <a:spLocks/>
              </p:cNvSpPr>
              <p:nvPr/>
            </p:nvSpPr>
            <p:spPr bwMode="hidden">
              <a:xfrm>
                <a:off x="3301" y="2635"/>
                <a:ext cx="485" cy="1479"/>
              </a:xfrm>
              <a:custGeom>
                <a:avLst/>
                <a:gdLst>
                  <a:gd name="T0" fmla="*/ 0 w 776"/>
                  <a:gd name="T1" fmla="*/ 16 h 2368"/>
                  <a:gd name="T2" fmla="*/ 59 w 776"/>
                  <a:gd name="T3" fmla="*/ 4 h 2368"/>
                  <a:gd name="T4" fmla="*/ 24 w 776"/>
                  <a:gd name="T5" fmla="*/ 39 h 2368"/>
                  <a:gd name="T6" fmla="*/ 82 w 776"/>
                  <a:gd name="T7" fmla="*/ 39 h 2368"/>
                  <a:gd name="T8" fmla="*/ 47 w 776"/>
                  <a:gd name="T9" fmla="*/ 74 h 2368"/>
                  <a:gd name="T10" fmla="*/ 94 w 776"/>
                  <a:gd name="T11" fmla="*/ 86 h 2368"/>
                  <a:gd name="T12" fmla="*/ 71 w 776"/>
                  <a:gd name="T13" fmla="*/ 109 h 2368"/>
                  <a:gd name="T14" fmla="*/ 118 w 776"/>
                  <a:gd name="T15" fmla="*/ 121 h 2368"/>
                  <a:gd name="T16" fmla="*/ 94 w 776"/>
                  <a:gd name="T17" fmla="*/ 144 h 2368"/>
                  <a:gd name="T18" fmla="*/ 129 w 776"/>
                  <a:gd name="T19" fmla="*/ 156 h 2368"/>
                  <a:gd name="T20" fmla="*/ 118 w 776"/>
                  <a:gd name="T21" fmla="*/ 179 h 2368"/>
                  <a:gd name="T22" fmla="*/ 141 w 776"/>
                  <a:gd name="T23" fmla="*/ 203 h 2368"/>
                  <a:gd name="T24" fmla="*/ 141 w 776"/>
                  <a:gd name="T25" fmla="*/ 226 h 2368"/>
                  <a:gd name="T26" fmla="*/ 164 w 776"/>
                  <a:gd name="T27" fmla="*/ 261 h 2368"/>
                  <a:gd name="T28" fmla="*/ 153 w 776"/>
                  <a:gd name="T29" fmla="*/ 296 h 2368"/>
                  <a:gd name="T30" fmla="*/ 176 w 776"/>
                  <a:gd name="T31" fmla="*/ 320 h 2368"/>
                  <a:gd name="T32" fmla="*/ 164 w 776"/>
                  <a:gd name="T33" fmla="*/ 355 h 2368"/>
                  <a:gd name="T34" fmla="*/ 176 w 776"/>
                  <a:gd name="T35" fmla="*/ 390 h 2368"/>
                  <a:gd name="T36" fmla="*/ 164 w 776"/>
                  <a:gd name="T37" fmla="*/ 413 h 2368"/>
                  <a:gd name="T38" fmla="*/ 188 w 776"/>
                  <a:gd name="T39" fmla="*/ 448 h 2368"/>
                  <a:gd name="T40" fmla="*/ 176 w 776"/>
                  <a:gd name="T41" fmla="*/ 483 h 2368"/>
                  <a:gd name="T42" fmla="*/ 188 w 776"/>
                  <a:gd name="T43" fmla="*/ 530 h 2368"/>
                  <a:gd name="T44" fmla="*/ 176 w 776"/>
                  <a:gd name="T45" fmla="*/ 542 h 2368"/>
                  <a:gd name="T46" fmla="*/ 188 w 776"/>
                  <a:gd name="T47" fmla="*/ 57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5" name="Freeform 128"/>
              <p:cNvSpPr>
                <a:spLocks/>
              </p:cNvSpPr>
              <p:nvPr/>
            </p:nvSpPr>
            <p:spPr bwMode="hidden">
              <a:xfrm rot="19660755" flipV="1">
                <a:off x="2546" y="2150"/>
                <a:ext cx="442" cy="837"/>
              </a:xfrm>
              <a:custGeom>
                <a:avLst/>
                <a:gdLst>
                  <a:gd name="T0" fmla="*/ 0 w 776"/>
                  <a:gd name="T1" fmla="*/ 3 h 2368"/>
                  <a:gd name="T2" fmla="*/ 44 w 776"/>
                  <a:gd name="T3" fmla="*/ 1 h 2368"/>
                  <a:gd name="T4" fmla="*/ 18 w 776"/>
                  <a:gd name="T5" fmla="*/ 7 h 2368"/>
                  <a:gd name="T6" fmla="*/ 62 w 776"/>
                  <a:gd name="T7" fmla="*/ 7 h 2368"/>
                  <a:gd name="T8" fmla="*/ 35 w 776"/>
                  <a:gd name="T9" fmla="*/ 13 h 2368"/>
                  <a:gd name="T10" fmla="*/ 71 w 776"/>
                  <a:gd name="T11" fmla="*/ 16 h 2368"/>
                  <a:gd name="T12" fmla="*/ 53 w 776"/>
                  <a:gd name="T13" fmla="*/ 20 h 2368"/>
                  <a:gd name="T14" fmla="*/ 88 w 776"/>
                  <a:gd name="T15" fmla="*/ 22 h 2368"/>
                  <a:gd name="T16" fmla="*/ 71 w 776"/>
                  <a:gd name="T17" fmla="*/ 26 h 2368"/>
                  <a:gd name="T18" fmla="*/ 97 w 776"/>
                  <a:gd name="T19" fmla="*/ 28 h 2368"/>
                  <a:gd name="T20" fmla="*/ 88 w 776"/>
                  <a:gd name="T21" fmla="*/ 33 h 2368"/>
                  <a:gd name="T22" fmla="*/ 107 w 776"/>
                  <a:gd name="T23" fmla="*/ 37 h 2368"/>
                  <a:gd name="T24" fmla="*/ 107 w 776"/>
                  <a:gd name="T25" fmla="*/ 41 h 2368"/>
                  <a:gd name="T26" fmla="*/ 124 w 776"/>
                  <a:gd name="T27" fmla="*/ 47 h 2368"/>
                  <a:gd name="T28" fmla="*/ 115 w 776"/>
                  <a:gd name="T29" fmla="*/ 54 h 2368"/>
                  <a:gd name="T30" fmla="*/ 133 w 776"/>
                  <a:gd name="T31" fmla="*/ 58 h 2368"/>
                  <a:gd name="T32" fmla="*/ 124 w 776"/>
                  <a:gd name="T33" fmla="*/ 64 h 2368"/>
                  <a:gd name="T34" fmla="*/ 133 w 776"/>
                  <a:gd name="T35" fmla="*/ 71 h 2368"/>
                  <a:gd name="T36" fmla="*/ 124 w 776"/>
                  <a:gd name="T37" fmla="*/ 75 h 2368"/>
                  <a:gd name="T38" fmla="*/ 142 w 776"/>
                  <a:gd name="T39" fmla="*/ 81 h 2368"/>
                  <a:gd name="T40" fmla="*/ 133 w 776"/>
                  <a:gd name="T41" fmla="*/ 88 h 2368"/>
                  <a:gd name="T42" fmla="*/ 142 w 776"/>
                  <a:gd name="T43" fmla="*/ 96 h 2368"/>
                  <a:gd name="T44" fmla="*/ 133 w 776"/>
                  <a:gd name="T45" fmla="*/ 98 h 2368"/>
                  <a:gd name="T46" fmla="*/ 142 w 776"/>
                  <a:gd name="T47" fmla="*/ 10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16" name="Freeform 129"/>
              <p:cNvSpPr>
                <a:spLocks/>
              </p:cNvSpPr>
              <p:nvPr/>
            </p:nvSpPr>
            <p:spPr bwMode="hidden">
              <a:xfrm flipH="1">
                <a:off x="489" y="2504"/>
                <a:ext cx="1085" cy="1524"/>
              </a:xfrm>
              <a:custGeom>
                <a:avLst/>
                <a:gdLst>
                  <a:gd name="T0" fmla="*/ 0 w 776"/>
                  <a:gd name="T1" fmla="*/ 17 h 2368"/>
                  <a:gd name="T2" fmla="*/ 657 w 776"/>
                  <a:gd name="T3" fmla="*/ 4 h 2368"/>
                  <a:gd name="T4" fmla="*/ 261 w 776"/>
                  <a:gd name="T5" fmla="*/ 42 h 2368"/>
                  <a:gd name="T6" fmla="*/ 919 w 776"/>
                  <a:gd name="T7" fmla="*/ 42 h 2368"/>
                  <a:gd name="T8" fmla="*/ 524 w 776"/>
                  <a:gd name="T9" fmla="*/ 81 h 2368"/>
                  <a:gd name="T10" fmla="*/ 1050 w 776"/>
                  <a:gd name="T11" fmla="*/ 94 h 2368"/>
                  <a:gd name="T12" fmla="*/ 787 w 776"/>
                  <a:gd name="T13" fmla="*/ 119 h 2368"/>
                  <a:gd name="T14" fmla="*/ 1312 w 776"/>
                  <a:gd name="T15" fmla="*/ 132 h 2368"/>
                  <a:gd name="T16" fmla="*/ 1050 w 776"/>
                  <a:gd name="T17" fmla="*/ 158 h 2368"/>
                  <a:gd name="T18" fmla="*/ 1443 w 776"/>
                  <a:gd name="T19" fmla="*/ 171 h 2368"/>
                  <a:gd name="T20" fmla="*/ 1312 w 776"/>
                  <a:gd name="T21" fmla="*/ 196 h 2368"/>
                  <a:gd name="T22" fmla="*/ 1574 w 776"/>
                  <a:gd name="T23" fmla="*/ 221 h 2368"/>
                  <a:gd name="T24" fmla="*/ 1574 w 776"/>
                  <a:gd name="T25" fmla="*/ 247 h 2368"/>
                  <a:gd name="T26" fmla="*/ 1837 w 776"/>
                  <a:gd name="T27" fmla="*/ 286 h 2368"/>
                  <a:gd name="T28" fmla="*/ 1704 w 776"/>
                  <a:gd name="T29" fmla="*/ 324 h 2368"/>
                  <a:gd name="T30" fmla="*/ 1969 w 776"/>
                  <a:gd name="T31" fmla="*/ 349 h 2368"/>
                  <a:gd name="T32" fmla="*/ 1837 w 776"/>
                  <a:gd name="T33" fmla="*/ 388 h 2368"/>
                  <a:gd name="T34" fmla="*/ 1969 w 776"/>
                  <a:gd name="T35" fmla="*/ 427 h 2368"/>
                  <a:gd name="T36" fmla="*/ 1837 w 776"/>
                  <a:gd name="T37" fmla="*/ 452 h 2368"/>
                  <a:gd name="T38" fmla="*/ 2100 w 776"/>
                  <a:gd name="T39" fmla="*/ 490 h 2368"/>
                  <a:gd name="T40" fmla="*/ 1969 w 776"/>
                  <a:gd name="T41" fmla="*/ 529 h 2368"/>
                  <a:gd name="T42" fmla="*/ 2100 w 776"/>
                  <a:gd name="T43" fmla="*/ 580 h 2368"/>
                  <a:gd name="T44" fmla="*/ 1969 w 776"/>
                  <a:gd name="T45" fmla="*/ 593 h 2368"/>
                  <a:gd name="T46" fmla="*/ 2100 w 776"/>
                  <a:gd name="T47" fmla="*/ 6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17 h 2368"/>
                  <a:gd name="T2" fmla="*/ 173 w 776"/>
                  <a:gd name="T3" fmla="*/ 4 h 2368"/>
                  <a:gd name="T4" fmla="*/ 69 w 776"/>
                  <a:gd name="T5" fmla="*/ 42 h 2368"/>
                  <a:gd name="T6" fmla="*/ 242 w 776"/>
                  <a:gd name="T7" fmla="*/ 42 h 2368"/>
                  <a:gd name="T8" fmla="*/ 138 w 776"/>
                  <a:gd name="T9" fmla="*/ 81 h 2368"/>
                  <a:gd name="T10" fmla="*/ 277 w 776"/>
                  <a:gd name="T11" fmla="*/ 94 h 2368"/>
                  <a:gd name="T12" fmla="*/ 207 w 776"/>
                  <a:gd name="T13" fmla="*/ 119 h 2368"/>
                  <a:gd name="T14" fmla="*/ 347 w 776"/>
                  <a:gd name="T15" fmla="*/ 132 h 2368"/>
                  <a:gd name="T16" fmla="*/ 277 w 776"/>
                  <a:gd name="T17" fmla="*/ 158 h 2368"/>
                  <a:gd name="T18" fmla="*/ 381 w 776"/>
                  <a:gd name="T19" fmla="*/ 171 h 2368"/>
                  <a:gd name="T20" fmla="*/ 347 w 776"/>
                  <a:gd name="T21" fmla="*/ 196 h 2368"/>
                  <a:gd name="T22" fmla="*/ 416 w 776"/>
                  <a:gd name="T23" fmla="*/ 221 h 2368"/>
                  <a:gd name="T24" fmla="*/ 416 w 776"/>
                  <a:gd name="T25" fmla="*/ 247 h 2368"/>
                  <a:gd name="T26" fmla="*/ 485 w 776"/>
                  <a:gd name="T27" fmla="*/ 286 h 2368"/>
                  <a:gd name="T28" fmla="*/ 450 w 776"/>
                  <a:gd name="T29" fmla="*/ 324 h 2368"/>
                  <a:gd name="T30" fmla="*/ 519 w 776"/>
                  <a:gd name="T31" fmla="*/ 349 h 2368"/>
                  <a:gd name="T32" fmla="*/ 485 w 776"/>
                  <a:gd name="T33" fmla="*/ 388 h 2368"/>
                  <a:gd name="T34" fmla="*/ 519 w 776"/>
                  <a:gd name="T35" fmla="*/ 427 h 2368"/>
                  <a:gd name="T36" fmla="*/ 485 w 776"/>
                  <a:gd name="T37" fmla="*/ 452 h 2368"/>
                  <a:gd name="T38" fmla="*/ 554 w 776"/>
                  <a:gd name="T39" fmla="*/ 490 h 2368"/>
                  <a:gd name="T40" fmla="*/ 519 w 776"/>
                  <a:gd name="T41" fmla="*/ 529 h 2368"/>
                  <a:gd name="T42" fmla="*/ 554 w 776"/>
                  <a:gd name="T43" fmla="*/ 580 h 2368"/>
                  <a:gd name="T44" fmla="*/ 519 w 776"/>
                  <a:gd name="T45" fmla="*/ 593 h 2368"/>
                  <a:gd name="T46" fmla="*/ 554 w 776"/>
                  <a:gd name="T47" fmla="*/ 6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18" name="Freeform 131"/>
              <p:cNvSpPr>
                <a:spLocks/>
              </p:cNvSpPr>
              <p:nvPr/>
            </p:nvSpPr>
            <p:spPr bwMode="hidden">
              <a:xfrm>
                <a:off x="4401" y="2280"/>
                <a:ext cx="1007" cy="1601"/>
              </a:xfrm>
              <a:custGeom>
                <a:avLst/>
                <a:gdLst>
                  <a:gd name="T0" fmla="*/ 0 w 776"/>
                  <a:gd name="T1" fmla="*/ 20 h 2368"/>
                  <a:gd name="T2" fmla="*/ 524 w 776"/>
                  <a:gd name="T3" fmla="*/ 5 h 2368"/>
                  <a:gd name="T4" fmla="*/ 210 w 776"/>
                  <a:gd name="T5" fmla="*/ 49 h 2368"/>
                  <a:gd name="T6" fmla="*/ 734 w 776"/>
                  <a:gd name="T7" fmla="*/ 49 h 2368"/>
                  <a:gd name="T8" fmla="*/ 419 w 776"/>
                  <a:gd name="T9" fmla="*/ 94 h 2368"/>
                  <a:gd name="T10" fmla="*/ 838 w 776"/>
                  <a:gd name="T11" fmla="*/ 109 h 2368"/>
                  <a:gd name="T12" fmla="*/ 629 w 776"/>
                  <a:gd name="T13" fmla="*/ 139 h 2368"/>
                  <a:gd name="T14" fmla="*/ 1049 w 776"/>
                  <a:gd name="T15" fmla="*/ 153 h 2368"/>
                  <a:gd name="T16" fmla="*/ 838 w 776"/>
                  <a:gd name="T17" fmla="*/ 183 h 2368"/>
                  <a:gd name="T18" fmla="*/ 1154 w 776"/>
                  <a:gd name="T19" fmla="*/ 198 h 2368"/>
                  <a:gd name="T20" fmla="*/ 1049 w 776"/>
                  <a:gd name="T21" fmla="*/ 228 h 2368"/>
                  <a:gd name="T22" fmla="*/ 1257 w 776"/>
                  <a:gd name="T23" fmla="*/ 258 h 2368"/>
                  <a:gd name="T24" fmla="*/ 1257 w 776"/>
                  <a:gd name="T25" fmla="*/ 287 h 2368"/>
                  <a:gd name="T26" fmla="*/ 1469 w 776"/>
                  <a:gd name="T27" fmla="*/ 331 h 2368"/>
                  <a:gd name="T28" fmla="*/ 1364 w 776"/>
                  <a:gd name="T29" fmla="*/ 376 h 2368"/>
                  <a:gd name="T30" fmla="*/ 1573 w 776"/>
                  <a:gd name="T31" fmla="*/ 406 h 2368"/>
                  <a:gd name="T32" fmla="*/ 1469 w 776"/>
                  <a:gd name="T33" fmla="*/ 450 h 2368"/>
                  <a:gd name="T34" fmla="*/ 1573 w 776"/>
                  <a:gd name="T35" fmla="*/ 495 h 2368"/>
                  <a:gd name="T36" fmla="*/ 1469 w 776"/>
                  <a:gd name="T37" fmla="*/ 524 h 2368"/>
                  <a:gd name="T38" fmla="*/ 1679 w 776"/>
                  <a:gd name="T39" fmla="*/ 569 h 2368"/>
                  <a:gd name="T40" fmla="*/ 1573 w 776"/>
                  <a:gd name="T41" fmla="*/ 613 h 2368"/>
                  <a:gd name="T42" fmla="*/ 1679 w 776"/>
                  <a:gd name="T43" fmla="*/ 673 h 2368"/>
                  <a:gd name="T44" fmla="*/ 1573 w 776"/>
                  <a:gd name="T45" fmla="*/ 688 h 2368"/>
                  <a:gd name="T46" fmla="*/ 1679 w 776"/>
                  <a:gd name="T47" fmla="*/ 73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6 h 2368"/>
                  <a:gd name="T2" fmla="*/ 1794 w 776"/>
                  <a:gd name="T3" fmla="*/ 1 h 2368"/>
                  <a:gd name="T4" fmla="*/ 720 w 776"/>
                  <a:gd name="T5" fmla="*/ 14 h 2368"/>
                  <a:gd name="T6" fmla="*/ 2514 w 776"/>
                  <a:gd name="T7" fmla="*/ 14 h 2368"/>
                  <a:gd name="T8" fmla="*/ 1440 w 776"/>
                  <a:gd name="T9" fmla="*/ 28 h 2368"/>
                  <a:gd name="T10" fmla="*/ 2874 w 776"/>
                  <a:gd name="T11" fmla="*/ 32 h 2368"/>
                  <a:gd name="T12" fmla="*/ 2154 w 776"/>
                  <a:gd name="T13" fmla="*/ 41 h 2368"/>
                  <a:gd name="T14" fmla="*/ 3594 w 776"/>
                  <a:gd name="T15" fmla="*/ 45 h 2368"/>
                  <a:gd name="T16" fmla="*/ 2874 w 776"/>
                  <a:gd name="T17" fmla="*/ 54 h 2368"/>
                  <a:gd name="T18" fmla="*/ 3953 w 776"/>
                  <a:gd name="T19" fmla="*/ 59 h 2368"/>
                  <a:gd name="T20" fmla="*/ 3594 w 776"/>
                  <a:gd name="T21" fmla="*/ 68 h 2368"/>
                  <a:gd name="T22" fmla="*/ 4313 w 776"/>
                  <a:gd name="T23" fmla="*/ 76 h 2368"/>
                  <a:gd name="T24" fmla="*/ 4313 w 776"/>
                  <a:gd name="T25" fmla="*/ 85 h 2368"/>
                  <a:gd name="T26" fmla="*/ 5031 w 776"/>
                  <a:gd name="T27" fmla="*/ 98 h 2368"/>
                  <a:gd name="T28" fmla="*/ 4673 w 776"/>
                  <a:gd name="T29" fmla="*/ 111 h 2368"/>
                  <a:gd name="T30" fmla="*/ 5387 w 776"/>
                  <a:gd name="T31" fmla="*/ 120 h 2368"/>
                  <a:gd name="T32" fmla="*/ 5031 w 776"/>
                  <a:gd name="T33" fmla="*/ 133 h 2368"/>
                  <a:gd name="T34" fmla="*/ 5387 w 776"/>
                  <a:gd name="T35" fmla="*/ 146 h 2368"/>
                  <a:gd name="T36" fmla="*/ 5031 w 776"/>
                  <a:gd name="T37" fmla="*/ 155 h 2368"/>
                  <a:gd name="T38" fmla="*/ 5747 w 776"/>
                  <a:gd name="T39" fmla="*/ 169 h 2368"/>
                  <a:gd name="T40" fmla="*/ 5387 w 776"/>
                  <a:gd name="T41" fmla="*/ 182 h 2368"/>
                  <a:gd name="T42" fmla="*/ 5747 w 776"/>
                  <a:gd name="T43" fmla="*/ 199 h 2368"/>
                  <a:gd name="T44" fmla="*/ 5387 w 776"/>
                  <a:gd name="T45" fmla="*/ 203 h 2368"/>
                  <a:gd name="T46" fmla="*/ 5747 w 776"/>
                  <a:gd name="T47" fmla="*/ 21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 name="Freeform 133"/>
              <p:cNvSpPr>
                <a:spLocks/>
              </p:cNvSpPr>
              <p:nvPr/>
            </p:nvSpPr>
            <p:spPr bwMode="hidden">
              <a:xfrm>
                <a:off x="3934" y="337"/>
                <a:ext cx="663" cy="1434"/>
              </a:xfrm>
              <a:custGeom>
                <a:avLst/>
                <a:gdLst>
                  <a:gd name="T0" fmla="*/ 0 w 776"/>
                  <a:gd name="T1" fmla="*/ 15 h 2368"/>
                  <a:gd name="T2" fmla="*/ 150 w 776"/>
                  <a:gd name="T3" fmla="*/ 4 h 2368"/>
                  <a:gd name="T4" fmla="*/ 60 w 776"/>
                  <a:gd name="T5" fmla="*/ 36 h 2368"/>
                  <a:gd name="T6" fmla="*/ 209 w 776"/>
                  <a:gd name="T7" fmla="*/ 36 h 2368"/>
                  <a:gd name="T8" fmla="*/ 120 w 776"/>
                  <a:gd name="T9" fmla="*/ 67 h 2368"/>
                  <a:gd name="T10" fmla="*/ 239 w 776"/>
                  <a:gd name="T11" fmla="*/ 78 h 2368"/>
                  <a:gd name="T12" fmla="*/ 179 w 776"/>
                  <a:gd name="T13" fmla="*/ 99 h 2368"/>
                  <a:gd name="T14" fmla="*/ 299 w 776"/>
                  <a:gd name="T15" fmla="*/ 110 h 2368"/>
                  <a:gd name="T16" fmla="*/ 239 w 776"/>
                  <a:gd name="T17" fmla="*/ 131 h 2368"/>
                  <a:gd name="T18" fmla="*/ 329 w 776"/>
                  <a:gd name="T19" fmla="*/ 142 h 2368"/>
                  <a:gd name="T20" fmla="*/ 299 w 776"/>
                  <a:gd name="T21" fmla="*/ 164 h 2368"/>
                  <a:gd name="T22" fmla="*/ 359 w 776"/>
                  <a:gd name="T23" fmla="*/ 185 h 2368"/>
                  <a:gd name="T24" fmla="*/ 359 w 776"/>
                  <a:gd name="T25" fmla="*/ 206 h 2368"/>
                  <a:gd name="T26" fmla="*/ 419 w 776"/>
                  <a:gd name="T27" fmla="*/ 238 h 2368"/>
                  <a:gd name="T28" fmla="*/ 389 w 776"/>
                  <a:gd name="T29" fmla="*/ 270 h 2368"/>
                  <a:gd name="T30" fmla="*/ 449 w 776"/>
                  <a:gd name="T31" fmla="*/ 291 h 2368"/>
                  <a:gd name="T32" fmla="*/ 419 w 776"/>
                  <a:gd name="T33" fmla="*/ 323 h 2368"/>
                  <a:gd name="T34" fmla="*/ 449 w 776"/>
                  <a:gd name="T35" fmla="*/ 355 h 2368"/>
                  <a:gd name="T36" fmla="*/ 419 w 776"/>
                  <a:gd name="T37" fmla="*/ 377 h 2368"/>
                  <a:gd name="T38" fmla="*/ 478 w 776"/>
                  <a:gd name="T39" fmla="*/ 409 h 2368"/>
                  <a:gd name="T40" fmla="*/ 449 w 776"/>
                  <a:gd name="T41" fmla="*/ 440 h 2368"/>
                  <a:gd name="T42" fmla="*/ 478 w 776"/>
                  <a:gd name="T43" fmla="*/ 483 h 2368"/>
                  <a:gd name="T44" fmla="*/ 449 w 776"/>
                  <a:gd name="T45" fmla="*/ 494 h 2368"/>
                  <a:gd name="T46" fmla="*/ 478 w 776"/>
                  <a:gd name="T47" fmla="*/ 52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 name="Freeform 134"/>
              <p:cNvSpPr>
                <a:spLocks/>
              </p:cNvSpPr>
              <p:nvPr/>
            </p:nvSpPr>
            <p:spPr bwMode="hidden">
              <a:xfrm rot="1346631" flipH="1">
                <a:off x="1702" y="1506"/>
                <a:ext cx="442" cy="837"/>
              </a:xfrm>
              <a:custGeom>
                <a:avLst/>
                <a:gdLst>
                  <a:gd name="T0" fmla="*/ 0 w 776"/>
                  <a:gd name="T1" fmla="*/ 3 h 2368"/>
                  <a:gd name="T2" fmla="*/ 44 w 776"/>
                  <a:gd name="T3" fmla="*/ 1 h 2368"/>
                  <a:gd name="T4" fmla="*/ 18 w 776"/>
                  <a:gd name="T5" fmla="*/ 7 h 2368"/>
                  <a:gd name="T6" fmla="*/ 62 w 776"/>
                  <a:gd name="T7" fmla="*/ 7 h 2368"/>
                  <a:gd name="T8" fmla="*/ 35 w 776"/>
                  <a:gd name="T9" fmla="*/ 13 h 2368"/>
                  <a:gd name="T10" fmla="*/ 71 w 776"/>
                  <a:gd name="T11" fmla="*/ 16 h 2368"/>
                  <a:gd name="T12" fmla="*/ 53 w 776"/>
                  <a:gd name="T13" fmla="*/ 20 h 2368"/>
                  <a:gd name="T14" fmla="*/ 88 w 776"/>
                  <a:gd name="T15" fmla="*/ 22 h 2368"/>
                  <a:gd name="T16" fmla="*/ 71 w 776"/>
                  <a:gd name="T17" fmla="*/ 26 h 2368"/>
                  <a:gd name="T18" fmla="*/ 97 w 776"/>
                  <a:gd name="T19" fmla="*/ 28 h 2368"/>
                  <a:gd name="T20" fmla="*/ 88 w 776"/>
                  <a:gd name="T21" fmla="*/ 33 h 2368"/>
                  <a:gd name="T22" fmla="*/ 107 w 776"/>
                  <a:gd name="T23" fmla="*/ 37 h 2368"/>
                  <a:gd name="T24" fmla="*/ 107 w 776"/>
                  <a:gd name="T25" fmla="*/ 41 h 2368"/>
                  <a:gd name="T26" fmla="*/ 124 w 776"/>
                  <a:gd name="T27" fmla="*/ 47 h 2368"/>
                  <a:gd name="T28" fmla="*/ 115 w 776"/>
                  <a:gd name="T29" fmla="*/ 54 h 2368"/>
                  <a:gd name="T30" fmla="*/ 133 w 776"/>
                  <a:gd name="T31" fmla="*/ 58 h 2368"/>
                  <a:gd name="T32" fmla="*/ 124 w 776"/>
                  <a:gd name="T33" fmla="*/ 64 h 2368"/>
                  <a:gd name="T34" fmla="*/ 133 w 776"/>
                  <a:gd name="T35" fmla="*/ 71 h 2368"/>
                  <a:gd name="T36" fmla="*/ 124 w 776"/>
                  <a:gd name="T37" fmla="*/ 75 h 2368"/>
                  <a:gd name="T38" fmla="*/ 142 w 776"/>
                  <a:gd name="T39" fmla="*/ 81 h 2368"/>
                  <a:gd name="T40" fmla="*/ 133 w 776"/>
                  <a:gd name="T41" fmla="*/ 88 h 2368"/>
                  <a:gd name="T42" fmla="*/ 142 w 776"/>
                  <a:gd name="T43" fmla="*/ 96 h 2368"/>
                  <a:gd name="T44" fmla="*/ 133 w 776"/>
                  <a:gd name="T45" fmla="*/ 98 h 2368"/>
                  <a:gd name="T46" fmla="*/ 142 w 776"/>
                  <a:gd name="T47" fmla="*/ 10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sp>
        <p:nvSpPr>
          <p:cNvPr id="423047" name="Rectangle 135"/>
          <p:cNvSpPr>
            <a:spLocks noGrp="1" noChangeArrowheads="1"/>
          </p:cNvSpPr>
          <p:nvPr>
            <p:ph type="ctrTitle" sz="quarter"/>
          </p:nvPr>
        </p:nvSpPr>
        <p:spPr>
          <a:xfrm>
            <a:off x="685800" y="1827213"/>
            <a:ext cx="7772400" cy="1627187"/>
          </a:xfrm>
        </p:spPr>
        <p:txBody>
          <a:bodyPr/>
          <a:lstStyle>
            <a:lvl1pPr>
              <a:defRPr/>
            </a:lvl1pPr>
          </a:lstStyle>
          <a:p>
            <a:pPr lvl="0"/>
            <a:r>
              <a:rPr lang="en-US" altLang="en-US" noProof="0" smtClean="0"/>
              <a:t>Click to edit Master title style</a:t>
            </a:r>
          </a:p>
        </p:txBody>
      </p:sp>
      <p:sp>
        <p:nvSpPr>
          <p:cNvPr id="423048"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137" name="Rectangle 137"/>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138" name="Rectangle 138"/>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139" name="Rectangle 139"/>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03A5510E-EAF1-4116-85E2-9CE7BC2B26D8}" type="slidenum">
              <a:rPr lang="en-US" altLang="en-US"/>
              <a:pPr>
                <a:defRPr/>
              </a:pPr>
              <a:t>‹#›</a:t>
            </a:fld>
            <a:endParaRPr lang="en-US" altLang="en-US"/>
          </a:p>
        </p:txBody>
      </p:sp>
    </p:spTree>
  </p:cSld>
  <p:clrMapOvr>
    <a:masterClrMapping/>
  </p:clrMapOvr>
  <p:transition>
    <p:diamond/>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1"/>
          <p:cNvSpPr>
            <a:spLocks noGrp="1" noChangeArrowheads="1"/>
          </p:cNvSpPr>
          <p:nvPr>
            <p:ph type="sldNum" sz="quarter" idx="12"/>
          </p:nvPr>
        </p:nvSpPr>
        <p:spPr>
          <a:ln/>
        </p:spPr>
        <p:txBody>
          <a:bodyPr/>
          <a:lstStyle>
            <a:lvl1pPr>
              <a:defRPr/>
            </a:lvl1pPr>
          </a:lstStyle>
          <a:p>
            <a:pPr>
              <a:defRPr/>
            </a:pPr>
            <a:fld id="{615EA6D3-4A28-4498-B411-3817A5AA0AE2}" type="slidenum">
              <a:rPr lang="en-US" altLang="en-US"/>
              <a:pPr>
                <a:defRPr/>
              </a:pPr>
              <a:t>‹#›</a:t>
            </a:fld>
            <a:endParaRPr lang="en-US" altLang="en-US"/>
          </a:p>
        </p:txBody>
      </p:sp>
    </p:spTree>
  </p:cSld>
  <p:clrMapOvr>
    <a:masterClrMapping/>
  </p:clrMapOvr>
  <p:transition>
    <p:diamond/>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1"/>
          <p:cNvSpPr>
            <a:spLocks noGrp="1" noChangeArrowheads="1"/>
          </p:cNvSpPr>
          <p:nvPr>
            <p:ph type="sldNum" sz="quarter" idx="12"/>
          </p:nvPr>
        </p:nvSpPr>
        <p:spPr>
          <a:ln/>
        </p:spPr>
        <p:txBody>
          <a:bodyPr/>
          <a:lstStyle>
            <a:lvl1pPr>
              <a:defRPr/>
            </a:lvl1pPr>
          </a:lstStyle>
          <a:p>
            <a:pPr>
              <a:defRPr/>
            </a:pPr>
            <a:fld id="{8B8EC783-B04F-468F-97D2-62E832D3387C}" type="slidenum">
              <a:rPr lang="en-US" altLang="en-US"/>
              <a:pPr>
                <a:defRPr/>
              </a:pPr>
              <a:t>‹#›</a:t>
            </a:fld>
            <a:endParaRPr lang="en-US" altLang="en-US"/>
          </a:p>
        </p:txBody>
      </p:sp>
    </p:spTree>
  </p:cSld>
  <p:clrMapOvr>
    <a:masterClrMapping/>
  </p:clrMapOvr>
  <p:transition>
    <p:diamond/>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1"/>
          <p:cNvSpPr>
            <a:spLocks noGrp="1" noChangeArrowheads="1"/>
          </p:cNvSpPr>
          <p:nvPr>
            <p:ph type="sldNum" sz="quarter" idx="12"/>
          </p:nvPr>
        </p:nvSpPr>
        <p:spPr>
          <a:ln/>
        </p:spPr>
        <p:txBody>
          <a:bodyPr/>
          <a:lstStyle>
            <a:lvl1pPr>
              <a:defRPr/>
            </a:lvl1pPr>
          </a:lstStyle>
          <a:p>
            <a:pPr>
              <a:defRPr/>
            </a:pPr>
            <a:fld id="{A350EC8D-24C0-4A27-9F64-CE8804690225}" type="slidenum">
              <a:rPr lang="en-US" altLang="en-US"/>
              <a:pPr>
                <a:defRPr/>
              </a:pPr>
              <a:t>‹#›</a:t>
            </a:fld>
            <a:endParaRPr lang="en-US" altLang="en-US"/>
          </a:p>
        </p:txBody>
      </p:sp>
    </p:spTree>
  </p:cSld>
  <p:clrMapOvr>
    <a:masterClrMapping/>
  </p:clrMapOvr>
  <p:transition>
    <p:diamond/>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1"/>
          <p:cNvSpPr>
            <a:spLocks noGrp="1" noChangeArrowheads="1"/>
          </p:cNvSpPr>
          <p:nvPr>
            <p:ph type="sldNum" sz="quarter" idx="12"/>
          </p:nvPr>
        </p:nvSpPr>
        <p:spPr>
          <a:ln/>
        </p:spPr>
        <p:txBody>
          <a:bodyPr/>
          <a:lstStyle>
            <a:lvl1pPr>
              <a:defRPr/>
            </a:lvl1pPr>
          </a:lstStyle>
          <a:p>
            <a:pPr>
              <a:defRPr/>
            </a:pPr>
            <a:fld id="{65783B09-3F66-4647-AAA1-8EDC8EEBC0E7}" type="slidenum">
              <a:rPr lang="en-US" altLang="en-US"/>
              <a:pPr>
                <a:defRPr/>
              </a:pPr>
              <a:t>‹#›</a:t>
            </a:fld>
            <a:endParaRPr lang="en-US" altLang="en-US"/>
          </a:p>
        </p:txBody>
      </p:sp>
    </p:spTree>
  </p:cSld>
  <p:clrMapOvr>
    <a:masterClrMapping/>
  </p:clrMapOvr>
  <p:transition>
    <p:diamond/>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1"/>
          <p:cNvSpPr>
            <a:spLocks noGrp="1" noChangeArrowheads="1"/>
          </p:cNvSpPr>
          <p:nvPr>
            <p:ph type="sldNum" sz="quarter" idx="12"/>
          </p:nvPr>
        </p:nvSpPr>
        <p:spPr>
          <a:ln/>
        </p:spPr>
        <p:txBody>
          <a:bodyPr/>
          <a:lstStyle>
            <a:lvl1pPr>
              <a:defRPr/>
            </a:lvl1pPr>
          </a:lstStyle>
          <a:p>
            <a:pPr>
              <a:defRPr/>
            </a:pPr>
            <a:fld id="{353426D1-A567-4BE6-8401-95DD255D0972}" type="slidenum">
              <a:rPr lang="en-US" altLang="en-US"/>
              <a:pPr>
                <a:defRPr/>
              </a:pPr>
              <a:t>‹#›</a:t>
            </a:fld>
            <a:endParaRPr lang="en-US" altLang="en-US"/>
          </a:p>
        </p:txBody>
      </p:sp>
    </p:spTree>
  </p:cSld>
  <p:clrMapOvr>
    <a:masterClrMapping/>
  </p:clrMapOvr>
  <p:transition>
    <p:diamond/>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1"/>
          <p:cNvSpPr>
            <a:spLocks noGrp="1" noChangeArrowheads="1"/>
          </p:cNvSpPr>
          <p:nvPr>
            <p:ph type="sldNum" sz="quarter" idx="12"/>
          </p:nvPr>
        </p:nvSpPr>
        <p:spPr>
          <a:ln/>
        </p:spPr>
        <p:txBody>
          <a:bodyPr/>
          <a:lstStyle>
            <a:lvl1pPr>
              <a:defRPr/>
            </a:lvl1pPr>
          </a:lstStyle>
          <a:p>
            <a:pPr>
              <a:defRPr/>
            </a:pPr>
            <a:fld id="{B455BA89-0DD1-42D6-A523-AC034A9AC421}" type="slidenum">
              <a:rPr lang="en-US" altLang="en-US"/>
              <a:pPr>
                <a:defRPr/>
              </a:pPr>
              <a:t>‹#›</a:t>
            </a:fld>
            <a:endParaRPr lang="en-US" altLang="en-US"/>
          </a:p>
        </p:txBody>
      </p:sp>
    </p:spTree>
  </p:cSld>
  <p:clrMapOvr>
    <a:masterClrMapping/>
  </p:clrMapOvr>
  <p:transition>
    <p:diamond/>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1"/>
          <p:cNvSpPr>
            <a:spLocks noGrp="1" noChangeArrowheads="1"/>
          </p:cNvSpPr>
          <p:nvPr>
            <p:ph type="sldNum" sz="quarter" idx="12"/>
          </p:nvPr>
        </p:nvSpPr>
        <p:spPr>
          <a:ln/>
        </p:spPr>
        <p:txBody>
          <a:bodyPr/>
          <a:lstStyle>
            <a:lvl1pPr>
              <a:defRPr/>
            </a:lvl1pPr>
          </a:lstStyle>
          <a:p>
            <a:pPr>
              <a:defRPr/>
            </a:pPr>
            <a:fld id="{284D6F02-CF51-4D9D-9424-E6D6BAA3DAC7}" type="slidenum">
              <a:rPr lang="en-US" altLang="en-US"/>
              <a:pPr>
                <a:defRPr/>
              </a:pPr>
              <a:t>‹#›</a:t>
            </a:fld>
            <a:endParaRPr lang="en-US" altLang="en-US"/>
          </a:p>
        </p:txBody>
      </p:sp>
    </p:spTree>
  </p:cSld>
  <p:clrMapOvr>
    <a:masterClrMapping/>
  </p:clrMapOvr>
  <p:transition>
    <p:diamond/>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1"/>
          <p:cNvSpPr>
            <a:spLocks noGrp="1" noChangeArrowheads="1"/>
          </p:cNvSpPr>
          <p:nvPr>
            <p:ph type="sldNum" sz="quarter" idx="12"/>
          </p:nvPr>
        </p:nvSpPr>
        <p:spPr>
          <a:ln/>
        </p:spPr>
        <p:txBody>
          <a:bodyPr/>
          <a:lstStyle>
            <a:lvl1pPr>
              <a:defRPr/>
            </a:lvl1pPr>
          </a:lstStyle>
          <a:p>
            <a:pPr>
              <a:defRPr/>
            </a:pPr>
            <a:fld id="{311B058A-41ED-43D3-ADDE-DC784DC93C35}" type="slidenum">
              <a:rPr lang="en-US" altLang="en-US"/>
              <a:pPr>
                <a:defRPr/>
              </a:pPr>
              <a:t>‹#›</a:t>
            </a:fld>
            <a:endParaRPr lang="en-US" altLang="en-US"/>
          </a:p>
        </p:txBody>
      </p:sp>
    </p:spTree>
  </p:cSld>
  <p:clrMapOvr>
    <a:masterClrMapping/>
  </p:clrMapOvr>
  <p:transition>
    <p:diamon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ctrTitle"/>
          </p:nvPr>
        </p:nvSpPr>
        <p:spPr>
          <a:xfrm>
            <a:off x="685800" y="685800"/>
            <a:ext cx="7772400" cy="1143000"/>
          </a:xfrm>
        </p:spPr>
        <p:txBody>
          <a:bodyPr/>
          <a:lstStyle>
            <a:lvl1pPr>
              <a:defRPr/>
            </a:lvl1pPr>
          </a:lstStyle>
          <a:p>
            <a:pPr lvl="0"/>
            <a:r>
              <a:rPr lang="en-US" altLang="en-US" noProof="0" smtClean="0"/>
              <a:t>Click to edit Master title style</a:t>
            </a:r>
          </a:p>
        </p:txBody>
      </p:sp>
      <p:sp>
        <p:nvSpPr>
          <p:cNvPr id="2529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Tree>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1"/>
          <p:cNvSpPr>
            <a:spLocks noGrp="1" noChangeArrowheads="1"/>
          </p:cNvSpPr>
          <p:nvPr>
            <p:ph type="sldNum" sz="quarter" idx="12"/>
          </p:nvPr>
        </p:nvSpPr>
        <p:spPr>
          <a:ln/>
        </p:spPr>
        <p:txBody>
          <a:bodyPr/>
          <a:lstStyle>
            <a:lvl1pPr>
              <a:defRPr/>
            </a:lvl1pPr>
          </a:lstStyle>
          <a:p>
            <a:pPr>
              <a:defRPr/>
            </a:pPr>
            <a:fld id="{5B8BB66A-5DCD-48B5-A58B-403672709A6A}" type="slidenum">
              <a:rPr lang="en-US" altLang="en-US"/>
              <a:pPr>
                <a:defRPr/>
              </a:pPr>
              <a:t>‹#›</a:t>
            </a:fld>
            <a:endParaRPr lang="en-US" altLang="en-US"/>
          </a:p>
        </p:txBody>
      </p:sp>
    </p:spTree>
  </p:cSld>
  <p:clrMapOvr>
    <a:masterClrMapping/>
  </p:clrMapOvr>
  <p:transition>
    <p:diamond/>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1"/>
          <p:cNvSpPr>
            <a:spLocks noGrp="1" noChangeArrowheads="1"/>
          </p:cNvSpPr>
          <p:nvPr>
            <p:ph type="sldNum" sz="quarter" idx="12"/>
          </p:nvPr>
        </p:nvSpPr>
        <p:spPr>
          <a:ln/>
        </p:spPr>
        <p:txBody>
          <a:bodyPr/>
          <a:lstStyle>
            <a:lvl1pPr>
              <a:defRPr/>
            </a:lvl1pPr>
          </a:lstStyle>
          <a:p>
            <a:pPr>
              <a:defRPr/>
            </a:pPr>
            <a:fld id="{312622C4-0CB6-4ED0-96BD-38C9DF482613}" type="slidenum">
              <a:rPr lang="en-US" altLang="en-US"/>
              <a:pPr>
                <a:defRPr/>
              </a:pPr>
              <a:t>‹#›</a:t>
            </a:fld>
            <a:endParaRPr lang="en-US" altLang="en-US"/>
          </a:p>
        </p:txBody>
      </p:sp>
    </p:spTree>
  </p:cSld>
  <p:clrMapOvr>
    <a:masterClrMapping/>
  </p:clrMapOvr>
  <p:transition>
    <p:diamond/>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426006"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smtClean="0"/>
              <a:t>Click to edit Master title style</a:t>
            </a:r>
          </a:p>
        </p:txBody>
      </p:sp>
      <p:sp>
        <p:nvSpPr>
          <p:cNvPr id="42600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smtClean="0"/>
              <a:t>Click to edit Master subtitle style</a:t>
            </a:r>
          </a:p>
        </p:txBody>
      </p:sp>
      <p:sp>
        <p:nvSpPr>
          <p:cNvPr id="24" name="Rectangle 24"/>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25" name="Rectangle 25"/>
          <p:cNvSpPr>
            <a:spLocks noGrp="1" noChangeArrowheads="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A731856A-DDC7-4234-8AA3-E427BC6D4B3C}" type="slidenum">
              <a:rPr lang="en-US" altLang="en-US"/>
              <a:pPr>
                <a:defRPr/>
              </a:pPr>
              <a:t>‹#›</a:t>
            </a:fld>
            <a:endParaRPr lang="en-US" altLang="en-US"/>
          </a:p>
        </p:txBody>
      </p:sp>
      <p:sp>
        <p:nvSpPr>
          <p:cNvPr id="26" name="Rectangle 26"/>
          <p:cNvSpPr>
            <a:spLocks noGrp="1" noChangeArrowheads="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Tree>
  </p:cSld>
  <p:clrMapOvr>
    <a:masterClrMapping/>
  </p:clrMapOvr>
  <p:transition>
    <p:diamond/>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p:cNvSpPr>
            <a:spLocks noGrp="1" noChangeArrowheads="1"/>
          </p:cNvSpPr>
          <p:nvPr>
            <p:ph type="sldNum" sz="quarter" idx="12"/>
          </p:nvPr>
        </p:nvSpPr>
        <p:spPr>
          <a:ln/>
        </p:spPr>
        <p:txBody>
          <a:bodyPr/>
          <a:lstStyle>
            <a:lvl1pPr>
              <a:defRPr/>
            </a:lvl1pPr>
          </a:lstStyle>
          <a:p>
            <a:pPr>
              <a:defRPr/>
            </a:pPr>
            <a:fld id="{E012BAAC-E110-4F82-9ABA-1128830EC3FD}" type="slidenum">
              <a:rPr lang="en-US" altLang="en-US"/>
              <a:pPr>
                <a:defRPr/>
              </a:pPr>
              <a:t>‹#›</a:t>
            </a:fld>
            <a:endParaRPr lang="en-US" altLang="en-US"/>
          </a:p>
        </p:txBody>
      </p:sp>
    </p:spTree>
  </p:cSld>
  <p:clrMapOvr>
    <a:masterClrMapping/>
  </p:clrMapOvr>
  <p:transition>
    <p:diamond/>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p:cNvSpPr>
            <a:spLocks noGrp="1" noChangeArrowheads="1"/>
          </p:cNvSpPr>
          <p:nvPr>
            <p:ph type="sldNum" sz="quarter" idx="12"/>
          </p:nvPr>
        </p:nvSpPr>
        <p:spPr>
          <a:ln/>
        </p:spPr>
        <p:txBody>
          <a:bodyPr/>
          <a:lstStyle>
            <a:lvl1pPr>
              <a:defRPr/>
            </a:lvl1pPr>
          </a:lstStyle>
          <a:p>
            <a:pPr>
              <a:defRPr/>
            </a:pPr>
            <a:fld id="{153FE1FA-491D-4C0D-8421-22B1D603C4CA}" type="slidenum">
              <a:rPr lang="en-US" altLang="en-US"/>
              <a:pPr>
                <a:defRPr/>
              </a:pPr>
              <a:t>‹#›</a:t>
            </a:fld>
            <a:endParaRPr lang="en-US" altLang="en-US"/>
          </a:p>
        </p:txBody>
      </p:sp>
    </p:spTree>
  </p:cSld>
  <p:clrMapOvr>
    <a:masterClrMapping/>
  </p:clrMapOvr>
  <p:transition>
    <p:diamond/>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6"/>
          <p:cNvSpPr>
            <a:spLocks noGrp="1" noChangeArrowheads="1"/>
          </p:cNvSpPr>
          <p:nvPr>
            <p:ph type="sldNum" sz="quarter" idx="12"/>
          </p:nvPr>
        </p:nvSpPr>
        <p:spPr>
          <a:ln/>
        </p:spPr>
        <p:txBody>
          <a:bodyPr/>
          <a:lstStyle>
            <a:lvl1pPr>
              <a:defRPr/>
            </a:lvl1pPr>
          </a:lstStyle>
          <a:p>
            <a:pPr>
              <a:defRPr/>
            </a:pPr>
            <a:fld id="{65D258BD-03AF-4495-A2E5-EB4B34E654C0}" type="slidenum">
              <a:rPr lang="en-US" altLang="en-US"/>
              <a:pPr>
                <a:defRPr/>
              </a:pPr>
              <a:t>‹#›</a:t>
            </a:fld>
            <a:endParaRPr lang="en-US" altLang="en-US"/>
          </a:p>
        </p:txBody>
      </p:sp>
    </p:spTree>
  </p:cSld>
  <p:clrMapOvr>
    <a:masterClrMapping/>
  </p:clrMapOvr>
  <p:transition>
    <p:diamond/>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6"/>
          <p:cNvSpPr>
            <a:spLocks noGrp="1" noChangeArrowheads="1"/>
          </p:cNvSpPr>
          <p:nvPr>
            <p:ph type="sldNum" sz="quarter" idx="12"/>
          </p:nvPr>
        </p:nvSpPr>
        <p:spPr>
          <a:ln/>
        </p:spPr>
        <p:txBody>
          <a:bodyPr/>
          <a:lstStyle>
            <a:lvl1pPr>
              <a:defRPr/>
            </a:lvl1pPr>
          </a:lstStyle>
          <a:p>
            <a:pPr>
              <a:defRPr/>
            </a:pPr>
            <a:fld id="{878214ED-2188-4D22-936D-A29A36160A41}" type="slidenum">
              <a:rPr lang="en-US" altLang="en-US"/>
              <a:pPr>
                <a:defRPr/>
              </a:pPr>
              <a:t>‹#›</a:t>
            </a:fld>
            <a:endParaRPr lang="en-US" altLang="en-US"/>
          </a:p>
        </p:txBody>
      </p:sp>
    </p:spTree>
  </p:cSld>
  <p:clrMapOvr>
    <a:masterClrMapping/>
  </p:clrMapOvr>
  <p:transition>
    <p:diamond/>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6"/>
          <p:cNvSpPr>
            <a:spLocks noGrp="1" noChangeArrowheads="1"/>
          </p:cNvSpPr>
          <p:nvPr>
            <p:ph type="sldNum" sz="quarter" idx="12"/>
          </p:nvPr>
        </p:nvSpPr>
        <p:spPr>
          <a:ln/>
        </p:spPr>
        <p:txBody>
          <a:bodyPr/>
          <a:lstStyle>
            <a:lvl1pPr>
              <a:defRPr/>
            </a:lvl1pPr>
          </a:lstStyle>
          <a:p>
            <a:pPr>
              <a:defRPr/>
            </a:pPr>
            <a:fld id="{4FB7D0BE-7F8E-4BAF-B983-3D2A384CE8F9}" type="slidenum">
              <a:rPr lang="en-US" altLang="en-US"/>
              <a:pPr>
                <a:defRPr/>
              </a:pPr>
              <a:t>‹#›</a:t>
            </a:fld>
            <a:endParaRPr lang="en-US" altLang="en-US"/>
          </a:p>
        </p:txBody>
      </p:sp>
    </p:spTree>
  </p:cSld>
  <p:clrMapOvr>
    <a:masterClrMapping/>
  </p:clrMapOvr>
  <p:transition>
    <p:diamond/>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6"/>
          <p:cNvSpPr>
            <a:spLocks noGrp="1" noChangeArrowheads="1"/>
          </p:cNvSpPr>
          <p:nvPr>
            <p:ph type="sldNum" sz="quarter" idx="12"/>
          </p:nvPr>
        </p:nvSpPr>
        <p:spPr>
          <a:ln/>
        </p:spPr>
        <p:txBody>
          <a:bodyPr/>
          <a:lstStyle>
            <a:lvl1pPr>
              <a:defRPr/>
            </a:lvl1pPr>
          </a:lstStyle>
          <a:p>
            <a:pPr>
              <a:defRPr/>
            </a:pPr>
            <a:fld id="{0527E67A-F9A0-400B-A1C4-7BE09C90202D}" type="slidenum">
              <a:rPr lang="en-US" altLang="en-US"/>
              <a:pPr>
                <a:defRPr/>
              </a:pPr>
              <a:t>‹#›</a:t>
            </a:fld>
            <a:endParaRPr lang="en-US" altLang="en-US"/>
          </a:p>
        </p:txBody>
      </p:sp>
    </p:spTree>
  </p:cSld>
  <p:clrMapOvr>
    <a:masterClrMapping/>
  </p:clrMapOvr>
  <p:transition>
    <p:diamond/>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6"/>
          <p:cNvSpPr>
            <a:spLocks noGrp="1" noChangeArrowheads="1"/>
          </p:cNvSpPr>
          <p:nvPr>
            <p:ph type="sldNum" sz="quarter" idx="12"/>
          </p:nvPr>
        </p:nvSpPr>
        <p:spPr>
          <a:ln/>
        </p:spPr>
        <p:txBody>
          <a:bodyPr/>
          <a:lstStyle>
            <a:lvl1pPr>
              <a:defRPr/>
            </a:lvl1pPr>
          </a:lstStyle>
          <a:p>
            <a:pPr>
              <a:defRPr/>
            </a:pPr>
            <a:fld id="{9E05B5E8-04AC-4FC7-B746-255F02A679FF}" type="slidenum">
              <a:rPr lang="en-US" altLang="en-US"/>
              <a:pPr>
                <a:defRPr/>
              </a:pPr>
              <a:t>‹#›</a:t>
            </a:fld>
            <a:endParaRPr lang="en-US" altLang="en-US"/>
          </a:p>
        </p:txBody>
      </p:sp>
    </p:spTree>
  </p:cSld>
  <p:clrMapOvr>
    <a:masterClrMapping/>
  </p:clrMapOvr>
  <p:transition>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6"/>
          <p:cNvSpPr>
            <a:spLocks noGrp="1" noChangeArrowheads="1"/>
          </p:cNvSpPr>
          <p:nvPr>
            <p:ph type="sldNum" sz="quarter" idx="12"/>
          </p:nvPr>
        </p:nvSpPr>
        <p:spPr>
          <a:ln/>
        </p:spPr>
        <p:txBody>
          <a:bodyPr/>
          <a:lstStyle>
            <a:lvl1pPr>
              <a:defRPr/>
            </a:lvl1pPr>
          </a:lstStyle>
          <a:p>
            <a:pPr>
              <a:defRPr/>
            </a:pPr>
            <a:fld id="{65EA37A0-D23F-4E3E-9C2D-C7DDC36BEAA5}" type="slidenum">
              <a:rPr lang="en-US" altLang="en-US"/>
              <a:pPr>
                <a:defRPr/>
              </a:pPr>
              <a:t>‹#›</a:t>
            </a:fld>
            <a:endParaRPr lang="en-US" altLang="en-US"/>
          </a:p>
        </p:txBody>
      </p:sp>
    </p:spTree>
  </p:cSld>
  <p:clrMapOvr>
    <a:masterClrMapping/>
  </p:clrMapOvr>
  <p:transition>
    <p:diamond/>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p:cNvSpPr>
            <a:spLocks noGrp="1" noChangeArrowheads="1"/>
          </p:cNvSpPr>
          <p:nvPr>
            <p:ph type="sldNum" sz="quarter" idx="12"/>
          </p:nvPr>
        </p:nvSpPr>
        <p:spPr>
          <a:ln/>
        </p:spPr>
        <p:txBody>
          <a:bodyPr/>
          <a:lstStyle>
            <a:lvl1pPr>
              <a:defRPr/>
            </a:lvl1pPr>
          </a:lstStyle>
          <a:p>
            <a:pPr>
              <a:defRPr/>
            </a:pPr>
            <a:fld id="{7475A250-FD7E-4E77-8DD1-393FDDBB55AD}" type="slidenum">
              <a:rPr lang="en-US" altLang="en-US"/>
              <a:pPr>
                <a:defRPr/>
              </a:pPr>
              <a:t>‹#›</a:t>
            </a:fld>
            <a:endParaRPr lang="en-US" altLang="en-US"/>
          </a:p>
        </p:txBody>
      </p:sp>
    </p:spTree>
  </p:cSld>
  <p:clrMapOvr>
    <a:masterClrMapping/>
  </p:clrMapOvr>
  <p:transition>
    <p:diamond/>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p:cNvSpPr>
            <a:spLocks noGrp="1" noChangeArrowheads="1"/>
          </p:cNvSpPr>
          <p:nvPr>
            <p:ph type="sldNum" sz="quarter" idx="12"/>
          </p:nvPr>
        </p:nvSpPr>
        <p:spPr>
          <a:ln/>
        </p:spPr>
        <p:txBody>
          <a:bodyPr/>
          <a:lstStyle>
            <a:lvl1pPr>
              <a:defRPr/>
            </a:lvl1pPr>
          </a:lstStyle>
          <a:p>
            <a:pPr>
              <a:defRPr/>
            </a:pPr>
            <a:fld id="{D9E66F7E-DB78-41A0-96D4-A61B21F97617}" type="slidenum">
              <a:rPr lang="en-US" altLang="en-US"/>
              <a:pPr>
                <a:defRPr/>
              </a:pPr>
              <a:t>‹#›</a:t>
            </a:fld>
            <a:endParaRPr lang="en-US" altLang="en-US"/>
          </a:p>
        </p:txBody>
      </p:sp>
    </p:spTree>
  </p:cSld>
  <p:clrMapOvr>
    <a:masterClrMapping/>
  </p:clrMapOvr>
  <p:transition>
    <p:diamond/>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B1468BDD-C6A5-4CCD-A005-6D35FB36E143}" type="slidenum">
              <a:rPr lang="en-US"/>
              <a:pPr>
                <a:defRPr/>
              </a:pPr>
              <a:t>‹#›</a:t>
            </a:fld>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0DE4D20-A314-4006-A022-B386CA9714D1}" type="slidenum">
              <a:rPr lang="en-US"/>
              <a:pPr>
                <a:defRPr/>
              </a:pPr>
              <a:t>‹#›</a:t>
            </a:fld>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C9D10AC1-058B-49C2-A00E-6A57BB6220E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5A25BF1-0747-43F6-9F99-99A85BB4225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AE052443-F539-42E5-91C6-EA94F806821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30C8A125-2BF9-44CF-8B49-EA9B3408452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0958234-A2EE-4BD7-99F1-091FAE8AEFE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44F111EA-E245-4FB2-98A8-8D721A2AD03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F269448-CA6F-415E-8DC6-5E891F9EF40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84E61B0-FBE9-4B58-B385-E35558C89D6C}" type="slidenum">
              <a:rPr lang="en-US"/>
              <a:pPr>
                <a:defRPr/>
              </a:pPr>
              <a:t>‹#›</a:t>
            </a:fld>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F94F247-74ED-49FC-ADE7-2C9989F7433B}" type="slidenum">
              <a:rPr lang="en-US"/>
              <a:pPr>
                <a:defRPr/>
              </a:pPr>
              <a:t>‹#›</a:t>
            </a:fld>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85 w 2780"/>
                <a:gd name="T1" fmla="*/ 18 h 953"/>
                <a:gd name="T2" fmla="*/ 2795 w 2780"/>
                <a:gd name="T3" fmla="*/ 24 h 953"/>
                <a:gd name="T4" fmla="*/ 2728 w 2780"/>
                <a:gd name="T5" fmla="*/ 102 h 953"/>
                <a:gd name="T6" fmla="*/ 2615 w 2780"/>
                <a:gd name="T7" fmla="*/ 156 h 953"/>
                <a:gd name="T8" fmla="*/ 2609 w 2780"/>
                <a:gd name="T9" fmla="*/ 222 h 953"/>
                <a:gd name="T10" fmla="*/ 2591 w 2780"/>
                <a:gd name="T11" fmla="*/ 246 h 953"/>
                <a:gd name="T12" fmla="*/ 2573 w 2780"/>
                <a:gd name="T13" fmla="*/ 252 h 953"/>
                <a:gd name="T14" fmla="*/ 2501 w 2780"/>
                <a:gd name="T15" fmla="*/ 210 h 953"/>
                <a:gd name="T16" fmla="*/ 2355 w 2780"/>
                <a:gd name="T17" fmla="*/ 192 h 953"/>
                <a:gd name="T18" fmla="*/ 2328 w 2780"/>
                <a:gd name="T19" fmla="*/ 186 h 953"/>
                <a:gd name="T20" fmla="*/ 2309 w 2780"/>
                <a:gd name="T21" fmla="*/ 192 h 953"/>
                <a:gd name="T22" fmla="*/ 2237 w 2780"/>
                <a:gd name="T23" fmla="*/ 228 h 953"/>
                <a:gd name="T24" fmla="*/ 2201 w 2780"/>
                <a:gd name="T25" fmla="*/ 240 h 953"/>
                <a:gd name="T26" fmla="*/ 2177 w 2780"/>
                <a:gd name="T27" fmla="*/ 246 h 953"/>
                <a:gd name="T28" fmla="*/ 2165 w 2780"/>
                <a:gd name="T29" fmla="*/ 258 h 953"/>
                <a:gd name="T30" fmla="*/ 2165 w 2780"/>
                <a:gd name="T31" fmla="*/ 276 h 953"/>
                <a:gd name="T32" fmla="*/ 2142 w 2780"/>
                <a:gd name="T33" fmla="*/ 300 h 953"/>
                <a:gd name="T34" fmla="*/ 2124 w 2780"/>
                <a:gd name="T35" fmla="*/ 312 h 953"/>
                <a:gd name="T36" fmla="*/ 2112 w 2780"/>
                <a:gd name="T37" fmla="*/ 324 h 953"/>
                <a:gd name="T38" fmla="*/ 2100 w 2780"/>
                <a:gd name="T39" fmla="*/ 336 h 953"/>
                <a:gd name="T40" fmla="*/ 2065 w 2780"/>
                <a:gd name="T41" fmla="*/ 342 h 953"/>
                <a:gd name="T42" fmla="*/ 1991 w 2780"/>
                <a:gd name="T43" fmla="*/ 336 h 953"/>
                <a:gd name="T44" fmla="*/ 1955 w 2780"/>
                <a:gd name="T45" fmla="*/ 330 h 953"/>
                <a:gd name="T46" fmla="*/ 1943 w 2780"/>
                <a:gd name="T47" fmla="*/ 342 h 953"/>
                <a:gd name="T48" fmla="*/ 1931 w 2780"/>
                <a:gd name="T49" fmla="*/ 354 h 953"/>
                <a:gd name="T50" fmla="*/ 1901 w 2780"/>
                <a:gd name="T51" fmla="*/ 360 h 953"/>
                <a:gd name="T52" fmla="*/ 1842 w 2780"/>
                <a:gd name="T53" fmla="*/ 342 h 953"/>
                <a:gd name="T54" fmla="*/ 1818 w 2780"/>
                <a:gd name="T55" fmla="*/ 342 h 953"/>
                <a:gd name="T56" fmla="*/ 1794 w 2780"/>
                <a:gd name="T57" fmla="*/ 354 h 953"/>
                <a:gd name="T58" fmla="*/ 1725 w 2780"/>
                <a:gd name="T59" fmla="*/ 425 h 953"/>
                <a:gd name="T60" fmla="*/ 1679 w 2780"/>
                <a:gd name="T61" fmla="*/ 569 h 953"/>
                <a:gd name="T62" fmla="*/ 1679 w 2780"/>
                <a:gd name="T63" fmla="*/ 593 h 953"/>
                <a:gd name="T64" fmla="*/ 1685 w 2780"/>
                <a:gd name="T65" fmla="*/ 641 h 953"/>
                <a:gd name="T66" fmla="*/ 1703 w 2780"/>
                <a:gd name="T67" fmla="*/ 659 h 953"/>
                <a:gd name="T68" fmla="*/ 1697 w 2780"/>
                <a:gd name="T69" fmla="*/ 671 h 953"/>
                <a:gd name="T70" fmla="*/ 1685 w 2780"/>
                <a:gd name="T71" fmla="*/ 683 h 953"/>
                <a:gd name="T72" fmla="*/ 1607 w 2780"/>
                <a:gd name="T73" fmla="*/ 689 h 953"/>
                <a:gd name="T74" fmla="*/ 1530 w 2780"/>
                <a:gd name="T75" fmla="*/ 629 h 953"/>
                <a:gd name="T76" fmla="*/ 1385 w 2780"/>
                <a:gd name="T77" fmla="*/ 587 h 953"/>
                <a:gd name="T78" fmla="*/ 1236 w 2780"/>
                <a:gd name="T79" fmla="*/ 671 h 953"/>
                <a:gd name="T80" fmla="*/ 1055 w 2780"/>
                <a:gd name="T81" fmla="*/ 731 h 953"/>
                <a:gd name="T82" fmla="*/ 852 w 2780"/>
                <a:gd name="T83" fmla="*/ 743 h 953"/>
                <a:gd name="T84" fmla="*/ 654 w 2780"/>
                <a:gd name="T85" fmla="*/ 701 h 953"/>
                <a:gd name="T86" fmla="*/ 594 w 2780"/>
                <a:gd name="T87" fmla="*/ 695 h 953"/>
                <a:gd name="T88" fmla="*/ 582 w 2780"/>
                <a:gd name="T89" fmla="*/ 701 h 953"/>
                <a:gd name="T90" fmla="*/ 546 w 2780"/>
                <a:gd name="T91" fmla="*/ 731 h 953"/>
                <a:gd name="T92" fmla="*/ 449 w 2780"/>
                <a:gd name="T93" fmla="*/ 809 h 953"/>
                <a:gd name="T94" fmla="*/ 419 w 2780"/>
                <a:gd name="T95" fmla="*/ 821 h 953"/>
                <a:gd name="T96" fmla="*/ 395 w 2780"/>
                <a:gd name="T97" fmla="*/ 821 h 953"/>
                <a:gd name="T98" fmla="*/ 348 w 2780"/>
                <a:gd name="T99" fmla="*/ 827 h 953"/>
                <a:gd name="T100" fmla="*/ 222 w 2780"/>
                <a:gd name="T101" fmla="*/ 851 h 953"/>
                <a:gd name="T102" fmla="*/ 186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97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grpSp>
      <p:sp>
        <p:nvSpPr>
          <p:cNvPr id="885778"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88577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vl1pPr>
          </a:lstStyle>
          <a:p>
            <a:pPr>
              <a:defRPr/>
            </a:pPr>
            <a:endParaRPr lang="en-US"/>
          </a:p>
        </p:txBody>
      </p:sp>
      <p:sp>
        <p:nvSpPr>
          <p:cNvPr id="21" name="Rectangle 21"/>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vl1pPr>
          </a:lstStyle>
          <a:p>
            <a:pPr>
              <a:defRPr/>
            </a:pPr>
            <a:endParaRPr lang="en-US"/>
          </a:p>
        </p:txBody>
      </p:sp>
      <p:sp>
        <p:nvSpPr>
          <p:cNvPr id="22" name="Rectangle 22"/>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vl1pPr>
          </a:lstStyle>
          <a:p>
            <a:pPr>
              <a:defRPr/>
            </a:pPr>
            <a:fld id="{CC8F31CB-903F-4EC7-BF32-6924FC43F2EA}" type="slidenum">
              <a:rPr lang="en-US"/>
              <a:pPr>
                <a:defRPr/>
              </a:pPr>
              <a:t>‹#›</a:t>
            </a:fld>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A9AA9975-1510-48B3-BC50-EAEC904402A2}" type="slidenum">
              <a:rPr lang="en-US"/>
              <a:pPr>
                <a:defRPr/>
              </a:pPr>
              <a:t>‹#›</a:t>
            </a:fld>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F363B445-E7A6-4994-AAFB-7076CF8168C4}" type="slidenum">
              <a:rPr lang="en-US"/>
              <a:pPr>
                <a:defRPr/>
              </a:pPr>
              <a:t>‹#›</a:t>
            </a:fld>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3DC05D69-655C-42AD-A0AD-8A7B2DEC676A}" type="slidenum">
              <a:rPr lang="en-US"/>
              <a:pPr>
                <a:defRPr/>
              </a:pPr>
              <a:t>‹#›</a:t>
            </a:fld>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6B55A4E1-5909-47E6-94FC-83E4DBC4666E}" type="slidenum">
              <a:rPr lang="en-US"/>
              <a:pPr>
                <a:defRPr/>
              </a:pPr>
              <a:t>‹#›</a:t>
            </a:fld>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5243DBA5-9F5E-4BFD-A17E-D01565891A9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362200"/>
            <a:ext cx="39243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362200"/>
            <a:ext cx="39243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F283BCBF-E4FF-49AF-B130-58702BE5122A}" type="slidenum">
              <a:rPr lang="en-US"/>
              <a:pPr>
                <a:defRPr/>
              </a:pPr>
              <a:t>‹#›</a:t>
            </a:fld>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A9524110-7065-4705-8E7C-9972F2BAC847}" type="slidenum">
              <a:rPr lang="en-US"/>
              <a:pPr>
                <a:defRPr/>
              </a:pPr>
              <a:t>‹#›</a:t>
            </a:fld>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D33DD3B4-A2B6-40F3-A588-4627369B32FD}" type="slidenum">
              <a:rPr lang="en-US"/>
              <a:pPr>
                <a:defRPr/>
              </a:pPr>
              <a:t>‹#›</a:t>
            </a:fld>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D8B3A8E0-93FB-4E19-AB1B-68A1A601EAD7}" type="slidenum">
              <a:rPr lang="en-US"/>
              <a:pPr>
                <a:defRPr/>
              </a:pPr>
              <a:t>‹#›</a:t>
            </a:fld>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82B82432-2411-4F29-99AE-1707F5E7E753}" type="slidenum">
              <a:rPr lang="en-US"/>
              <a:pPr>
                <a:defRPr/>
              </a:pPr>
              <a:t>‹#›</a:t>
            </a:fld>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94 w 305"/>
                    <a:gd name="T1" fmla="*/ 439 h 426"/>
                    <a:gd name="T2" fmla="*/ 318 w 305"/>
                    <a:gd name="T3" fmla="*/ 439 h 426"/>
                    <a:gd name="T4" fmla="*/ 0 w 305"/>
                    <a:gd name="T5" fmla="*/ 0 h 426"/>
                    <a:gd name="T6" fmla="*/ 0 w 305"/>
                    <a:gd name="T7" fmla="*/ 66 h 426"/>
                    <a:gd name="T8" fmla="*/ 264 w 305"/>
                    <a:gd name="T9" fmla="*/ 439 h 426"/>
                    <a:gd name="T10" fmla="*/ 294 w 305"/>
                    <a:gd name="T11" fmla="*/ 439 h 426"/>
                    <a:gd name="T12" fmla="*/ 294 w 305"/>
                    <a:gd name="T13" fmla="*/ 439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w="9525">
                  <a:noFill/>
                  <a:round/>
                  <a:headEnd/>
                  <a:tailEnd/>
                </a:ln>
              </p:spPr>
              <p:txBody>
                <a:bodyPr/>
                <a:lstStyle/>
                <a:p>
                  <a:endParaRPr lang="en-US"/>
                </a:p>
              </p:txBody>
            </p:sp>
            <p:sp>
              <p:nvSpPr>
                <p:cNvPr id="53" name="Freeform 48"/>
                <p:cNvSpPr>
                  <a:spLocks/>
                </p:cNvSpPr>
                <p:nvPr/>
              </p:nvSpPr>
              <p:spPr bwMode="hidden">
                <a:xfrm>
                  <a:off x="5410" y="558"/>
                  <a:ext cx="348" cy="487"/>
                </a:xfrm>
                <a:custGeom>
                  <a:avLst/>
                  <a:gdLst>
                    <a:gd name="T0" fmla="*/ 24 w 347"/>
                    <a:gd name="T1" fmla="*/ 499 h 486"/>
                    <a:gd name="T2" fmla="*/ 48 w 347"/>
                    <a:gd name="T3" fmla="*/ 499 h 486"/>
                    <a:gd name="T4" fmla="*/ 360 w 347"/>
                    <a:gd name="T5" fmla="*/ 72 h 486"/>
                    <a:gd name="T6" fmla="*/ 360 w 347"/>
                    <a:gd name="T7" fmla="*/ 0 h 486"/>
                    <a:gd name="T8" fmla="*/ 0 w 347"/>
                    <a:gd name="T9" fmla="*/ 499 h 486"/>
                    <a:gd name="T10" fmla="*/ 24 w 347"/>
                    <a:gd name="T11" fmla="*/ 499 h 486"/>
                    <a:gd name="T12" fmla="*/ 24 w 347"/>
                    <a:gd name="T13" fmla="*/ 499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w="9525">
                  <a:noFill/>
                  <a:round/>
                  <a:headEnd/>
                  <a:tailEnd/>
                </a:ln>
              </p:spPr>
              <p:txBody>
                <a:bodyPr/>
                <a:lstStyle/>
                <a:p>
                  <a:endParaRPr lang="en-US"/>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w="9525">
                <a:noFill/>
                <a:round/>
                <a:headEnd/>
                <a:tailEnd/>
              </a:ln>
            </p:spPr>
            <p:txBody>
              <a:bodyPr/>
              <a:lstStyle/>
              <a:p>
                <a:endParaRPr lang="en-US"/>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w="9525">
                <a:noFill/>
                <a:round/>
                <a:headEnd/>
                <a:tailEnd/>
              </a:ln>
            </p:spPr>
            <p:txBody>
              <a:bodyPr/>
              <a:lstStyle/>
              <a:p>
                <a:endParaRPr lang="en-US"/>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w="9525">
                <a:noFill/>
                <a:round/>
                <a:headEnd/>
                <a:tailEnd/>
              </a:ln>
            </p:spPr>
            <p:txBody>
              <a:bodyPr/>
              <a:lstStyle/>
              <a:p>
                <a:endParaRPr lang="en-US"/>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w="9525">
                <a:noFill/>
                <a:round/>
                <a:headEnd/>
                <a:tailEnd/>
              </a:ln>
            </p:spPr>
            <p:txBody>
              <a:bodyPr/>
              <a:lstStyle/>
              <a:p>
                <a:endParaRPr lang="en-US"/>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w="9525">
                <a:noFill/>
                <a:round/>
                <a:headEnd/>
                <a:tailEnd/>
              </a:ln>
            </p:spPr>
            <p:txBody>
              <a:bodyPr/>
              <a:lstStyle/>
              <a:p>
                <a:endParaRPr lang="en-US"/>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w="9525">
                <a:noFill/>
                <a:round/>
                <a:headEnd/>
                <a:tailEnd/>
              </a:ln>
            </p:spPr>
            <p:txBody>
              <a:bodyPr/>
              <a:lstStyle/>
              <a:p>
                <a:endParaRPr lang="en-US"/>
              </a:p>
            </p:txBody>
          </p:sp>
        </p:grpSp>
      </p:grpSp>
      <p:sp>
        <p:nvSpPr>
          <p:cNvPr id="878659"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en-US" noProof="0" smtClean="0"/>
              <a:t>Click to edit Master title style</a:t>
            </a:r>
          </a:p>
        </p:txBody>
      </p:sp>
      <p:sp>
        <p:nvSpPr>
          <p:cNvPr id="878660"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70" name="Rectangle 70"/>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71" name="Rectangle 71"/>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05CB9BC9-04BD-40F1-B32F-0C055BDEFF74}" type="slidenum">
              <a:rPr lang="en-US"/>
              <a:pPr>
                <a:defRPr/>
              </a:pPr>
              <a:t>‹#›</a:t>
            </a:fld>
            <a:endParaRPr 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C90D3FC9-2111-41EB-9254-E2456E3C01E0}" type="slidenum">
              <a:rPr lang="en-US"/>
              <a:pPr>
                <a:defRPr/>
              </a:pPr>
              <a:t>‹#›</a:t>
            </a:fld>
            <a:endParaRPr 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84113CDF-29F7-4815-A379-738353504B5C}" type="slidenum">
              <a:rPr lang="en-US"/>
              <a:pPr>
                <a:defRPr/>
              </a:pPr>
              <a:t>‹#›</a:t>
            </a:fld>
            <a:endParaRPr 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CDBC4C85-5CF0-443A-87CE-0CF90D1989E3}" type="slidenum">
              <a:rPr lang="en-US"/>
              <a:pPr>
                <a:defRPr/>
              </a:pPr>
              <a:t>‹#›</a:t>
            </a:fld>
            <a:endParaRPr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a:ln/>
        </p:spPr>
        <p:txBody>
          <a:bodyPr/>
          <a:lstStyle>
            <a:lvl1pPr>
              <a:defRPr/>
            </a:lvl1pPr>
          </a:lstStyle>
          <a:p>
            <a:pPr>
              <a:defRPr/>
            </a:pPr>
            <a:endParaRPr lang="en-US"/>
          </a:p>
        </p:txBody>
      </p:sp>
      <p:sp>
        <p:nvSpPr>
          <p:cNvPr id="8" name="Rectangle 69"/>
          <p:cNvSpPr>
            <a:spLocks noGrp="1" noChangeArrowheads="1"/>
          </p:cNvSpPr>
          <p:nvPr>
            <p:ph type="ftr" sz="quarter" idx="11"/>
          </p:nvPr>
        </p:nvSpPr>
        <p:spPr>
          <a:ln/>
        </p:spPr>
        <p:txBody>
          <a:bodyPr/>
          <a:lstStyle>
            <a:lvl1pPr>
              <a:defRPr/>
            </a:lvl1pPr>
          </a:lstStyle>
          <a:p>
            <a:pPr>
              <a:defRPr/>
            </a:pPr>
            <a:endParaRPr lang="en-US"/>
          </a:p>
        </p:txBody>
      </p:sp>
      <p:sp>
        <p:nvSpPr>
          <p:cNvPr id="9" name="Rectangle 70"/>
          <p:cNvSpPr>
            <a:spLocks noGrp="1" noChangeArrowheads="1"/>
          </p:cNvSpPr>
          <p:nvPr>
            <p:ph type="sldNum" sz="quarter" idx="12"/>
          </p:nvPr>
        </p:nvSpPr>
        <p:spPr>
          <a:ln/>
        </p:spPr>
        <p:txBody>
          <a:bodyPr/>
          <a:lstStyle>
            <a:lvl1pPr>
              <a:defRPr/>
            </a:lvl1pPr>
          </a:lstStyle>
          <a:p>
            <a:pPr>
              <a:defRPr/>
            </a:pPr>
            <a:fld id="{66AEFC01-E8B7-4FBF-9C2C-F99FBC19E98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endParaRPr lang="en-US"/>
          </a:p>
        </p:txBody>
      </p:sp>
      <p:sp>
        <p:nvSpPr>
          <p:cNvPr id="4" name="Rectangle 69"/>
          <p:cNvSpPr>
            <a:spLocks noGrp="1" noChangeArrowheads="1"/>
          </p:cNvSpPr>
          <p:nvPr>
            <p:ph type="ftr" sz="quarter" idx="11"/>
          </p:nvPr>
        </p:nvSpPr>
        <p:spPr>
          <a:ln/>
        </p:spPr>
        <p:txBody>
          <a:bodyPr/>
          <a:lstStyle>
            <a:lvl1pPr>
              <a:defRPr/>
            </a:lvl1pPr>
          </a:lstStyle>
          <a:p>
            <a:pPr>
              <a:defRPr/>
            </a:pPr>
            <a:endParaRPr lang="en-US"/>
          </a:p>
        </p:txBody>
      </p:sp>
      <p:sp>
        <p:nvSpPr>
          <p:cNvPr id="5" name="Rectangle 70"/>
          <p:cNvSpPr>
            <a:spLocks noGrp="1" noChangeArrowheads="1"/>
          </p:cNvSpPr>
          <p:nvPr>
            <p:ph type="sldNum" sz="quarter" idx="12"/>
          </p:nvPr>
        </p:nvSpPr>
        <p:spPr>
          <a:ln/>
        </p:spPr>
        <p:txBody>
          <a:bodyPr/>
          <a:lstStyle>
            <a:lvl1pPr>
              <a:defRPr/>
            </a:lvl1pPr>
          </a:lstStyle>
          <a:p>
            <a:pPr>
              <a:defRPr/>
            </a:pPr>
            <a:fld id="{0A8599D3-C167-41FC-A565-0305F2195364}" type="slidenum">
              <a:rPr lang="en-US"/>
              <a:pPr>
                <a:defRPr/>
              </a:pPr>
              <a:t>‹#›</a:t>
            </a:fld>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p>
        </p:txBody>
      </p:sp>
      <p:sp>
        <p:nvSpPr>
          <p:cNvPr id="3" name="Rectangle 69"/>
          <p:cNvSpPr>
            <a:spLocks noGrp="1" noChangeArrowheads="1"/>
          </p:cNvSpPr>
          <p:nvPr>
            <p:ph type="ftr" sz="quarter" idx="11"/>
          </p:nvPr>
        </p:nvSpPr>
        <p:spPr>
          <a:ln/>
        </p:spPr>
        <p:txBody>
          <a:bodyPr/>
          <a:lstStyle>
            <a:lvl1pPr>
              <a:defRPr/>
            </a:lvl1pPr>
          </a:lstStyle>
          <a:p>
            <a:pPr>
              <a:defRPr/>
            </a:pPr>
            <a:endParaRPr lang="en-US"/>
          </a:p>
        </p:txBody>
      </p:sp>
      <p:sp>
        <p:nvSpPr>
          <p:cNvPr id="4" name="Rectangle 70"/>
          <p:cNvSpPr>
            <a:spLocks noGrp="1" noChangeArrowheads="1"/>
          </p:cNvSpPr>
          <p:nvPr>
            <p:ph type="sldNum" sz="quarter" idx="12"/>
          </p:nvPr>
        </p:nvSpPr>
        <p:spPr>
          <a:ln/>
        </p:spPr>
        <p:txBody>
          <a:bodyPr/>
          <a:lstStyle>
            <a:lvl1pPr>
              <a:defRPr/>
            </a:lvl1pPr>
          </a:lstStyle>
          <a:p>
            <a:pPr>
              <a:defRPr/>
            </a:pPr>
            <a:fld id="{46F160F8-3E78-4C83-8AD2-1CE13D05E170}" type="slidenum">
              <a:rPr lang="en-US"/>
              <a:pPr>
                <a:defRPr/>
              </a:pPr>
              <a:t>‹#›</a:t>
            </a:fld>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C97EFFB6-B576-4825-AC8A-02D1DD859176}" type="slidenum">
              <a:rPr lang="en-US"/>
              <a:pPr>
                <a:defRPr/>
              </a:pPr>
              <a:t>‹#›</a:t>
            </a:fld>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3912ADC0-B1BF-4D35-A262-1F64F0208C85}" type="slidenum">
              <a:rPr lang="en-US"/>
              <a:pPr>
                <a:defRPr/>
              </a:pPr>
              <a:t>‹#›</a:t>
            </a:fld>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0B123057-A249-4074-9C22-037DD0BF0296}" type="slidenum">
              <a:rPr lang="en-US"/>
              <a:pPr>
                <a:defRPr/>
              </a:pPr>
              <a:t>‹#›</a:t>
            </a:fld>
            <a:endParaRPr 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8082D867-FA11-47CC-A5C4-5E88B15D2817}" type="slidenum">
              <a:rPr lang="en-US"/>
              <a:pPr>
                <a:defRPr/>
              </a:pPr>
              <a:t>‹#›</a:t>
            </a:fld>
            <a:endParaRPr 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
        <p:nvSpPr>
          <p:cNvPr id="910338"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91033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ED037A24-F674-4326-BD10-122FABC0004A}" type="slidenum">
              <a:rPr lang="en-US" altLang="en-US"/>
              <a:pPr>
                <a:defRPr/>
              </a:pPr>
              <a:t>‹#›</a:t>
            </a:fld>
            <a:endParaRPr lang="en-US" alt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7FD988E-F9C6-4E83-9C4C-C86567C850DE}" type="slidenum">
              <a:rPr lang="en-US" altLang="en-US"/>
              <a:pPr>
                <a:defRPr/>
              </a:pPr>
              <a:t>‹#›</a:t>
            </a:fld>
            <a:endParaRPr lang="en-US" alt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D702464-3A63-43D3-A07F-095CE6A3DFF2}" type="slidenum">
              <a:rPr lang="en-US" altLang="en-US"/>
              <a:pPr>
                <a:defRPr/>
              </a:pPr>
              <a:t>‹#›</a:t>
            </a:fld>
            <a:endParaRPr lang="en-US" alt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865B2FD-BCA3-476C-9F9D-373914E4D9CB}" type="slidenum">
              <a:rPr lang="en-US" altLang="en-US"/>
              <a:pPr>
                <a:defRPr/>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074725E-9351-415B-82C1-BC618DBAF481}" type="slidenum">
              <a:rPr lang="en-US" altLang="en-US"/>
              <a:pPr>
                <a:defRPr/>
              </a:pPr>
              <a:t>‹#›</a:t>
            </a:fld>
            <a:endParaRPr lang="en-US" alt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D11C8EB-73E0-418F-BDE0-9AF3B153CB38}" type="slidenum">
              <a:rPr lang="en-US" altLang="en-US"/>
              <a:pPr>
                <a:defRPr/>
              </a:pPr>
              <a:t>‹#›</a:t>
            </a:fld>
            <a:endParaRPr lang="en-US" alt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CC5A4AB-9A47-4FBC-A79D-15568F8EF471}" type="slidenum">
              <a:rPr lang="en-US" altLang="en-US"/>
              <a:pPr>
                <a:defRPr/>
              </a:pPr>
              <a:t>‹#›</a:t>
            </a:fld>
            <a:endParaRPr lang="en-US" alt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B30DA5E-BFBB-4DC4-BD5F-F93166A4BD5B}" type="slidenum">
              <a:rPr lang="en-US" altLang="en-US"/>
              <a:pPr>
                <a:defRPr/>
              </a:pPr>
              <a:t>‹#›</a:t>
            </a:fld>
            <a:endParaRPr lang="en-US" alt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F144E36-AC0A-4A2C-B8FF-33CBCA77BBE4}" type="slidenum">
              <a:rPr lang="en-US" altLang="en-US"/>
              <a:pPr>
                <a:defRPr/>
              </a:pPr>
              <a:t>‹#›</a:t>
            </a:fld>
            <a:endParaRPr lang="en-US" alt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11E2091-CD12-4AE7-B741-407FA179100C}" type="slidenum">
              <a:rPr lang="en-US" altLang="en-US"/>
              <a:pPr>
                <a:defRPr/>
              </a:pPr>
              <a:t>‹#›</a:t>
            </a:fld>
            <a:endParaRPr lang="en-US" alt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3EE4C5C-2F2C-43F2-8439-C8C81FA8A4D1}" type="slidenum">
              <a:rPr lang="en-US" altLang="en-US"/>
              <a:pPr>
                <a:defRPr/>
              </a:pPr>
              <a:t>‹#›</a:t>
            </a:fld>
            <a:endParaRPr lang="en-US" alt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95042" name="Rectangle 2"/>
          <p:cNvSpPr>
            <a:spLocks noGrp="1" noChangeArrowheads="1"/>
          </p:cNvSpPr>
          <p:nvPr>
            <p:ph type="ctrTitle"/>
          </p:nvPr>
        </p:nvSpPr>
        <p:spPr>
          <a:xfrm>
            <a:off x="685800" y="685800"/>
            <a:ext cx="7772400" cy="1143000"/>
          </a:xfrm>
        </p:spPr>
        <p:txBody>
          <a:bodyPr/>
          <a:lstStyle>
            <a:lvl1pPr>
              <a:defRPr/>
            </a:lvl1pPr>
          </a:lstStyle>
          <a:p>
            <a:pPr lvl="0"/>
            <a:r>
              <a:rPr lang="en-US" noProof="0" smtClean="0"/>
              <a:t>Click to edit Master title style</a:t>
            </a:r>
          </a:p>
        </p:txBody>
      </p:sp>
      <p:sp>
        <p:nvSpPr>
          <p:cNvPr id="14950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Tree>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4384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24384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22860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09600"/>
            <a:ext cx="67056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endParaRPr lang="en-US"/>
          </a:p>
        </p:txBody>
      </p:sp>
      <p:sp>
        <p:nvSpPr>
          <p:cNvPr id="91545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smtClean="0"/>
              <a:t>Click to edit Master title style</a:t>
            </a:r>
          </a:p>
        </p:txBody>
      </p:sp>
      <p:sp>
        <p:nvSpPr>
          <p:cNvPr id="91545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6" name="Rectangle 6"/>
          <p:cNvSpPr>
            <a:spLocks noGrp="1" noChangeArrowheads="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D64F7947-4C8C-4A2B-92A7-4167612E9973}" type="slidenum">
              <a:rPr lang="en-US"/>
              <a:pPr>
                <a:defRPr/>
              </a:pPr>
              <a:t>‹#›</a:t>
            </a:fld>
            <a:endParaRPr lang="en-US"/>
          </a:p>
        </p:txBody>
      </p:sp>
      <p:sp>
        <p:nvSpPr>
          <p:cNvPr id="7" name="Rectangle 7"/>
          <p:cNvSpPr>
            <a:spLocks noGrp="1" noChangeArrowheads="1"/>
          </p:cNvSpPr>
          <p:nvPr>
            <p:ph type="dt"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357C4-668E-4FBB-9CEA-20E2ECD8EBB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5" name="Rectangle 13"/>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6" name="Rectangle 14"/>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fld id="{BE7B2EA6-05C3-4720-93FA-8D9DF0FDE7F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1DF13E-3E1F-424F-AFFE-22C1680EC8E5}" type="slidenum">
              <a:rPr lang="en-US"/>
              <a:pPr>
                <a:defRPr/>
              </a:pPr>
              <a:t>‹#›</a:t>
            </a:fld>
            <a:endParaRPr 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B8C7A7-2B99-44A6-9FD4-295C9A5C06D8}" type="slidenum">
              <a:rPr lang="en-US"/>
              <a:pPr>
                <a:defRPr/>
              </a:pPr>
              <a:t>‹#›</a:t>
            </a:fld>
            <a:endParaRPr 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1D3270-6EE4-438A-A0CC-3C4C1B7CED21}" type="slidenum">
              <a:rPr lang="en-US"/>
              <a:pPr>
                <a:defRPr/>
              </a:pPr>
              <a:t>‹#›</a:t>
            </a:fld>
            <a:endParaRPr 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5B6E2B-BCEF-4786-B921-1674C5FCCF40}" type="slidenum">
              <a:rPr lang="en-US"/>
              <a:pPr>
                <a:defRPr/>
              </a:pPr>
              <a:t>‹#›</a:t>
            </a:fld>
            <a:endParaRPr 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47A130-212C-410E-8234-B083C9714CE9}" type="slidenum">
              <a:rPr lang="en-US"/>
              <a:pPr>
                <a:defRPr/>
              </a:pPr>
              <a:t>‹#›</a:t>
            </a:fld>
            <a:endParaRPr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46DE07-61B0-41EC-9B15-400BFBCCDCF9}" type="slidenum">
              <a:rPr lang="en-US"/>
              <a:pPr>
                <a:defRPr/>
              </a:pPr>
              <a:t>‹#›</a:t>
            </a:fld>
            <a:endParaRPr 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289194-464E-4900-B792-865436E6672B}" type="slidenum">
              <a:rPr lang="en-US"/>
              <a:pPr>
                <a:defRPr/>
              </a:pPr>
              <a:t>‹#›</a:t>
            </a:fld>
            <a:endParaRPr 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D40876-368B-4F77-8F7D-8B91FBBCD257}" type="slidenum">
              <a:rPr lang="en-US"/>
              <a:pPr>
                <a:defRPr/>
              </a:pPr>
              <a:t>‹#›</a:t>
            </a:fld>
            <a:endParaRPr lang="en-US"/>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92440B-E8E2-482B-988D-CCB9034BCF4C}" type="slidenum">
              <a:rPr lang="en-US"/>
              <a:pPr>
                <a:defRPr/>
              </a:pPr>
              <a:t>‹#›</a:t>
            </a:fld>
            <a:endParaRPr 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3058" name="Rectangle 2"/>
          <p:cNvSpPr>
            <a:spLocks noGrp="1" noChangeArrowheads="1"/>
          </p:cNvSpPr>
          <p:nvPr>
            <p:ph type="ctrTitle"/>
          </p:nvPr>
        </p:nvSpPr>
        <p:spPr>
          <a:xfrm>
            <a:off x="685800" y="685800"/>
            <a:ext cx="7772400" cy="1143000"/>
          </a:xfrm>
        </p:spPr>
        <p:txBody>
          <a:bodyPr/>
          <a:lstStyle>
            <a:lvl1pPr>
              <a:defRPr/>
            </a:lvl1pPr>
          </a:lstStyle>
          <a:p>
            <a:pPr lvl="0"/>
            <a:r>
              <a:rPr lang="en-US" noProof="0" smtClean="0"/>
              <a:t>Click to edit Master title style</a:t>
            </a:r>
          </a:p>
        </p:txBody>
      </p:sp>
      <p:sp>
        <p:nvSpPr>
          <p:cNvPr id="8130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22098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2098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8"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9"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22860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09600"/>
            <a:ext cx="67056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47800" y="2209800"/>
            <a:ext cx="342900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209800"/>
            <a:ext cx="342900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ctrTitle"/>
          </p:nvPr>
        </p:nvSpPr>
        <p:spPr>
          <a:xfrm>
            <a:off x="685800" y="685800"/>
            <a:ext cx="7772400" cy="1143000"/>
          </a:xfrm>
        </p:spPr>
        <p:txBody>
          <a:bodyPr/>
          <a:lstStyle>
            <a:lvl1pPr>
              <a:defRPr/>
            </a:lvl1pPr>
          </a:lstStyle>
          <a:p>
            <a:pPr lvl="0"/>
            <a:r>
              <a:rPr lang="en-US" noProof="0" smtClean="0"/>
              <a:t>Click to edit Master title style</a:t>
            </a:r>
          </a:p>
        </p:txBody>
      </p:sp>
      <p:sp>
        <p:nvSpPr>
          <p:cNvPr id="26726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362200"/>
            <a:ext cx="39243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362200"/>
            <a:ext cx="39243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8"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9"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22860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09600"/>
            <a:ext cx="67056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22860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09600"/>
            <a:ext cx="67056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2400">
                <a:solidFill>
                  <a:srgbClr val="FFFFFF"/>
                </a:solidFill>
                <a:latin typeface="Times New Roman" pitchFamily="18" charset="0"/>
              </a:endParaRP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n-US"/>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n-US"/>
            </a:p>
          </p:txBody>
        </p:sp>
        <p:sp>
          <p:nvSpPr>
            <p:cNvPr id="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sp>
          <p:nvSpPr>
            <p:cNvPr id="9" name="Freeform 7"/>
            <p:cNvSpPr>
              <a:spLocks/>
            </p:cNvSpPr>
            <p:nvPr userDrawn="1"/>
          </p:nvSpPr>
          <p:spPr bwMode="hidden">
            <a:xfrm>
              <a:off x="3599" y="2477"/>
              <a:ext cx="186" cy="120"/>
            </a:xfrm>
            <a:custGeom>
              <a:avLst/>
              <a:gdLst>
                <a:gd name="T0" fmla="*/ 198 w 185"/>
                <a:gd name="T1" fmla="*/ 0 h 120"/>
                <a:gd name="T2" fmla="*/ 198 w 185"/>
                <a:gd name="T3" fmla="*/ 6 h 120"/>
                <a:gd name="T4" fmla="*/ 198 w 185"/>
                <a:gd name="T5" fmla="*/ 18 h 120"/>
                <a:gd name="T6" fmla="*/ 198 w 185"/>
                <a:gd name="T7" fmla="*/ 36 h 120"/>
                <a:gd name="T8" fmla="*/ 192 w 185"/>
                <a:gd name="T9" fmla="*/ 54 h 120"/>
                <a:gd name="T10" fmla="*/ 174 w 185"/>
                <a:gd name="T11" fmla="*/ 72 h 120"/>
                <a:gd name="T12" fmla="*/ 150 w 185"/>
                <a:gd name="T13" fmla="*/ 96 h 120"/>
                <a:gd name="T14" fmla="*/ 114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8 w 185"/>
                <a:gd name="T29" fmla="*/ 0 h 120"/>
                <a:gd name="T30" fmla="*/ 198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headEnd/>
              <a:tailEnd/>
            </a:ln>
          </p:spPr>
          <p:txBody>
            <a:bodyPr/>
            <a:lstStyle/>
            <a:p>
              <a:endParaRPr lang="en-US"/>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headEnd/>
              <a:tailEnd/>
            </a:ln>
          </p:spPr>
          <p:txBody>
            <a:bodyPr/>
            <a:lstStyle/>
            <a:p>
              <a:endParaRPr lang="en-US"/>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0 w 526"/>
                <a:gd name="T17" fmla="*/ 179 h 275"/>
                <a:gd name="T18" fmla="*/ 222 w 526"/>
                <a:gd name="T19" fmla="*/ 143 h 275"/>
                <a:gd name="T20" fmla="*/ 264 w 526"/>
                <a:gd name="T21" fmla="*/ 120 h 275"/>
                <a:gd name="T22" fmla="*/ 312 w 526"/>
                <a:gd name="T23" fmla="*/ 96 h 275"/>
                <a:gd name="T24" fmla="*/ 419 w 526"/>
                <a:gd name="T25" fmla="*/ 48 h 275"/>
                <a:gd name="T26" fmla="*/ 468 w 526"/>
                <a:gd name="T27" fmla="*/ 30 h 275"/>
                <a:gd name="T28" fmla="*/ 504 w 526"/>
                <a:gd name="T29" fmla="*/ 12 h 275"/>
                <a:gd name="T30" fmla="*/ 528 w 526"/>
                <a:gd name="T31" fmla="*/ 6 h 275"/>
                <a:gd name="T32" fmla="*/ 546 w 526"/>
                <a:gd name="T33" fmla="*/ 0 h 275"/>
                <a:gd name="T34" fmla="*/ 552 w 526"/>
                <a:gd name="T35" fmla="*/ 0 h 275"/>
                <a:gd name="T36" fmla="*/ 546 w 526"/>
                <a:gd name="T37" fmla="*/ 6 h 275"/>
                <a:gd name="T38" fmla="*/ 534 w 526"/>
                <a:gd name="T39" fmla="*/ 12 h 275"/>
                <a:gd name="T40" fmla="*/ 510 w 526"/>
                <a:gd name="T41" fmla="*/ 24 h 275"/>
                <a:gd name="T42" fmla="*/ 486 w 526"/>
                <a:gd name="T43" fmla="*/ 42 h 275"/>
                <a:gd name="T44" fmla="*/ 462 w 526"/>
                <a:gd name="T45" fmla="*/ 54 h 275"/>
                <a:gd name="T46" fmla="*/ 419 w 526"/>
                <a:gd name="T47" fmla="*/ 78 h 275"/>
                <a:gd name="T48" fmla="*/ 353 w 526"/>
                <a:gd name="T49" fmla="*/ 108 h 275"/>
                <a:gd name="T50" fmla="*/ 288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headEnd/>
              <a:tailEnd/>
            </a:ln>
          </p:spPr>
          <p:txBody>
            <a:bodyPr/>
            <a:lstStyle/>
            <a:p>
              <a:endParaRPr lang="en-US"/>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3 w 718"/>
                <a:gd name="T17" fmla="*/ 228 h 306"/>
                <a:gd name="T18" fmla="*/ 139 w 718"/>
                <a:gd name="T19" fmla="*/ 228 h 306"/>
                <a:gd name="T20" fmla="*/ 157 w 718"/>
                <a:gd name="T21" fmla="*/ 222 h 306"/>
                <a:gd name="T22" fmla="*/ 181 w 718"/>
                <a:gd name="T23" fmla="*/ 216 h 306"/>
                <a:gd name="T24" fmla="*/ 211 w 718"/>
                <a:gd name="T25" fmla="*/ 204 h 306"/>
                <a:gd name="T26" fmla="*/ 288 w 718"/>
                <a:gd name="T27" fmla="*/ 180 h 306"/>
                <a:gd name="T28" fmla="*/ 397 w 718"/>
                <a:gd name="T29" fmla="*/ 156 h 306"/>
                <a:gd name="T30" fmla="*/ 487 w 718"/>
                <a:gd name="T31" fmla="*/ 126 h 306"/>
                <a:gd name="T32" fmla="*/ 570 w 718"/>
                <a:gd name="T33" fmla="*/ 102 h 306"/>
                <a:gd name="T34" fmla="*/ 600 w 718"/>
                <a:gd name="T35" fmla="*/ 90 h 306"/>
                <a:gd name="T36" fmla="*/ 643 w 718"/>
                <a:gd name="T37" fmla="*/ 84 h 306"/>
                <a:gd name="T38" fmla="*/ 661 w 718"/>
                <a:gd name="T39" fmla="*/ 78 h 306"/>
                <a:gd name="T40" fmla="*/ 667 w 718"/>
                <a:gd name="T41" fmla="*/ 72 h 306"/>
                <a:gd name="T42" fmla="*/ 673 w 718"/>
                <a:gd name="T43" fmla="*/ 66 h 306"/>
                <a:gd name="T44" fmla="*/ 691 w 718"/>
                <a:gd name="T45" fmla="*/ 60 h 306"/>
                <a:gd name="T46" fmla="*/ 733 w 718"/>
                <a:gd name="T47" fmla="*/ 30 h 306"/>
                <a:gd name="T48" fmla="*/ 751 w 718"/>
                <a:gd name="T49" fmla="*/ 18 h 306"/>
                <a:gd name="T50" fmla="*/ 757 w 718"/>
                <a:gd name="T51" fmla="*/ 6 h 306"/>
                <a:gd name="T52" fmla="*/ 751 w 718"/>
                <a:gd name="T53" fmla="*/ 0 h 306"/>
                <a:gd name="T54" fmla="*/ 727 w 718"/>
                <a:gd name="T55" fmla="*/ 0 h 306"/>
                <a:gd name="T56" fmla="*/ 667 w 718"/>
                <a:gd name="T57" fmla="*/ 0 h 306"/>
                <a:gd name="T58" fmla="*/ 609 w 718"/>
                <a:gd name="T59" fmla="*/ 0 h 306"/>
                <a:gd name="T60" fmla="*/ 570 w 718"/>
                <a:gd name="T61" fmla="*/ 0 h 306"/>
                <a:gd name="T62" fmla="*/ 540 w 718"/>
                <a:gd name="T63" fmla="*/ 18 h 306"/>
                <a:gd name="T64" fmla="*/ 511 w 718"/>
                <a:gd name="T65" fmla="*/ 42 h 306"/>
                <a:gd name="T66" fmla="*/ 493 w 718"/>
                <a:gd name="T67" fmla="*/ 54 h 306"/>
                <a:gd name="T68" fmla="*/ 475 w 718"/>
                <a:gd name="T69" fmla="*/ 60 h 306"/>
                <a:gd name="T70" fmla="*/ 451 w 718"/>
                <a:gd name="T71" fmla="*/ 60 h 306"/>
                <a:gd name="T72" fmla="*/ 415 w 718"/>
                <a:gd name="T73" fmla="*/ 66 h 306"/>
                <a:gd name="T74" fmla="*/ 361 w 718"/>
                <a:gd name="T75" fmla="*/ 84 h 306"/>
                <a:gd name="T76" fmla="*/ 324 w 718"/>
                <a:gd name="T77" fmla="*/ 108 h 306"/>
                <a:gd name="T78" fmla="*/ 300 w 718"/>
                <a:gd name="T79" fmla="*/ 126 h 306"/>
                <a:gd name="T80" fmla="*/ 288 w 718"/>
                <a:gd name="T81" fmla="*/ 132 h 306"/>
                <a:gd name="T82" fmla="*/ 270 w 718"/>
                <a:gd name="T83" fmla="*/ 138 h 306"/>
                <a:gd name="T84" fmla="*/ 234 w 718"/>
                <a:gd name="T85" fmla="*/ 138 h 306"/>
                <a:gd name="T86" fmla="*/ 199 w 718"/>
                <a:gd name="T87" fmla="*/ 138 h 306"/>
                <a:gd name="T88" fmla="*/ 193 w 718"/>
                <a:gd name="T89" fmla="*/ 138 h 306"/>
                <a:gd name="T90" fmla="*/ 187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headEnd/>
              <a:tailEnd/>
            </a:ln>
          </p:spPr>
          <p:txBody>
            <a:bodyPr/>
            <a:lstStyle/>
            <a:p>
              <a:endParaRPr lang="en-US"/>
            </a:p>
          </p:txBody>
        </p:sp>
        <p:sp>
          <p:nvSpPr>
            <p:cNvPr id="13" name="Freeform 11"/>
            <p:cNvSpPr>
              <a:spLocks/>
            </p:cNvSpPr>
            <p:nvPr userDrawn="1"/>
          </p:nvSpPr>
          <p:spPr bwMode="hidden">
            <a:xfrm>
              <a:off x="3358" y="1890"/>
              <a:ext cx="2400" cy="881"/>
            </a:xfrm>
            <a:custGeom>
              <a:avLst/>
              <a:gdLst>
                <a:gd name="T0" fmla="*/ 2333 w 2392"/>
                <a:gd name="T1" fmla="*/ 54 h 881"/>
                <a:gd name="T2" fmla="*/ 2285 w 2392"/>
                <a:gd name="T3" fmla="*/ 54 h 881"/>
                <a:gd name="T4" fmla="*/ 2238 w 2392"/>
                <a:gd name="T5" fmla="*/ 66 h 881"/>
                <a:gd name="T6" fmla="*/ 2112 w 2392"/>
                <a:gd name="T7" fmla="*/ 101 h 881"/>
                <a:gd name="T8" fmla="*/ 2047 w 2392"/>
                <a:gd name="T9" fmla="*/ 119 h 881"/>
                <a:gd name="T10" fmla="*/ 1938 w 2392"/>
                <a:gd name="T11" fmla="*/ 167 h 881"/>
                <a:gd name="T12" fmla="*/ 1914 w 2392"/>
                <a:gd name="T13" fmla="*/ 245 h 881"/>
                <a:gd name="T14" fmla="*/ 1920 w 2392"/>
                <a:gd name="T15" fmla="*/ 305 h 881"/>
                <a:gd name="T16" fmla="*/ 1836 w 2392"/>
                <a:gd name="T17" fmla="*/ 317 h 881"/>
                <a:gd name="T18" fmla="*/ 1665 w 2392"/>
                <a:gd name="T19" fmla="*/ 263 h 881"/>
                <a:gd name="T20" fmla="*/ 1572 w 2392"/>
                <a:gd name="T21" fmla="*/ 257 h 881"/>
                <a:gd name="T22" fmla="*/ 1464 w 2392"/>
                <a:gd name="T23" fmla="*/ 311 h 881"/>
                <a:gd name="T24" fmla="*/ 1396 w 2392"/>
                <a:gd name="T25" fmla="*/ 353 h 881"/>
                <a:gd name="T26" fmla="*/ 1366 w 2392"/>
                <a:gd name="T27" fmla="*/ 359 h 881"/>
                <a:gd name="T28" fmla="*/ 1266 w 2392"/>
                <a:gd name="T29" fmla="*/ 371 h 881"/>
                <a:gd name="T30" fmla="*/ 1212 w 2392"/>
                <a:gd name="T31" fmla="*/ 365 h 881"/>
                <a:gd name="T32" fmla="*/ 1105 w 2392"/>
                <a:gd name="T33" fmla="*/ 371 h 881"/>
                <a:gd name="T34" fmla="*/ 996 w 2392"/>
                <a:gd name="T35" fmla="*/ 383 h 881"/>
                <a:gd name="T36" fmla="*/ 960 w 2392"/>
                <a:gd name="T37" fmla="*/ 401 h 881"/>
                <a:gd name="T38" fmla="*/ 858 w 2392"/>
                <a:gd name="T39" fmla="*/ 419 h 881"/>
                <a:gd name="T40" fmla="*/ 817 w 2392"/>
                <a:gd name="T41" fmla="*/ 419 h 881"/>
                <a:gd name="T42" fmla="*/ 690 w 2392"/>
                <a:gd name="T43" fmla="*/ 437 h 881"/>
                <a:gd name="T44" fmla="*/ 624 w 2392"/>
                <a:gd name="T45" fmla="*/ 473 h 881"/>
                <a:gd name="T46" fmla="*/ 529 w 2392"/>
                <a:gd name="T47" fmla="*/ 467 h 881"/>
                <a:gd name="T48" fmla="*/ 444 w 2392"/>
                <a:gd name="T49" fmla="*/ 491 h 881"/>
                <a:gd name="T50" fmla="*/ 426 w 2392"/>
                <a:gd name="T51" fmla="*/ 539 h 881"/>
                <a:gd name="T52" fmla="*/ 360 w 2392"/>
                <a:gd name="T53" fmla="*/ 569 h 881"/>
                <a:gd name="T54" fmla="*/ 235 w 2392"/>
                <a:gd name="T55" fmla="*/ 599 h 881"/>
                <a:gd name="T56" fmla="*/ 138 w 2392"/>
                <a:gd name="T57" fmla="*/ 647 h 881"/>
                <a:gd name="T58" fmla="*/ 108 w 2392"/>
                <a:gd name="T59" fmla="*/ 659 h 881"/>
                <a:gd name="T60" fmla="*/ 0 w 2392"/>
                <a:gd name="T61" fmla="*/ 671 h 881"/>
                <a:gd name="T62" fmla="*/ 84 w 2392"/>
                <a:gd name="T63" fmla="*/ 695 h 881"/>
                <a:gd name="T64" fmla="*/ 276 w 2392"/>
                <a:gd name="T65" fmla="*/ 653 h 881"/>
                <a:gd name="T66" fmla="*/ 499 w 2392"/>
                <a:gd name="T67" fmla="*/ 569 h 881"/>
                <a:gd name="T68" fmla="*/ 594 w 2392"/>
                <a:gd name="T69" fmla="*/ 521 h 881"/>
                <a:gd name="T70" fmla="*/ 672 w 2392"/>
                <a:gd name="T71" fmla="*/ 515 h 881"/>
                <a:gd name="T72" fmla="*/ 912 w 2392"/>
                <a:gd name="T73" fmla="*/ 461 h 881"/>
                <a:gd name="T74" fmla="*/ 1200 w 2392"/>
                <a:gd name="T75" fmla="*/ 425 h 881"/>
                <a:gd name="T76" fmla="*/ 1344 w 2392"/>
                <a:gd name="T77" fmla="*/ 461 h 881"/>
                <a:gd name="T78" fmla="*/ 1482 w 2392"/>
                <a:gd name="T79" fmla="*/ 533 h 881"/>
                <a:gd name="T80" fmla="*/ 1500 w 2392"/>
                <a:gd name="T81" fmla="*/ 617 h 881"/>
                <a:gd name="T82" fmla="*/ 1441 w 2392"/>
                <a:gd name="T83" fmla="*/ 653 h 881"/>
                <a:gd name="T84" fmla="*/ 1278 w 2392"/>
                <a:gd name="T85" fmla="*/ 701 h 881"/>
                <a:gd name="T86" fmla="*/ 1164 w 2392"/>
                <a:gd name="T87" fmla="*/ 755 h 881"/>
                <a:gd name="T88" fmla="*/ 1117 w 2392"/>
                <a:gd name="T89" fmla="*/ 809 h 881"/>
                <a:gd name="T90" fmla="*/ 1129 w 2392"/>
                <a:gd name="T91" fmla="*/ 869 h 881"/>
                <a:gd name="T92" fmla="*/ 1158 w 2392"/>
                <a:gd name="T93" fmla="*/ 881 h 881"/>
                <a:gd name="T94" fmla="*/ 1260 w 2392"/>
                <a:gd name="T95" fmla="*/ 869 h 881"/>
                <a:gd name="T96" fmla="*/ 1453 w 2392"/>
                <a:gd name="T97" fmla="*/ 857 h 881"/>
                <a:gd name="T98" fmla="*/ 1506 w 2392"/>
                <a:gd name="T99" fmla="*/ 851 h 881"/>
                <a:gd name="T100" fmla="*/ 1548 w 2392"/>
                <a:gd name="T101" fmla="*/ 833 h 881"/>
                <a:gd name="T102" fmla="*/ 1753 w 2392"/>
                <a:gd name="T103" fmla="*/ 743 h 881"/>
                <a:gd name="T104" fmla="*/ 1884 w 2392"/>
                <a:gd name="T105" fmla="*/ 689 h 881"/>
                <a:gd name="T106" fmla="*/ 1965 w 2392"/>
                <a:gd name="T107" fmla="*/ 581 h 881"/>
                <a:gd name="T108" fmla="*/ 2130 w 2392"/>
                <a:gd name="T109" fmla="*/ 389 h 881"/>
                <a:gd name="T110" fmla="*/ 2305 w 2392"/>
                <a:gd name="T111" fmla="*/ 269 h 881"/>
                <a:gd name="T112" fmla="*/ 2353 w 2392"/>
                <a:gd name="T113" fmla="*/ 239 h 881"/>
                <a:gd name="T114" fmla="*/ 2496 w 2392"/>
                <a:gd name="T115" fmla="*/ 0 h 881"/>
                <a:gd name="T116" fmla="*/ 2406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headEnd/>
              <a:tailEnd/>
            </a:ln>
          </p:spPr>
          <p:txBody>
            <a:bodyPr/>
            <a:lstStyle/>
            <a:p>
              <a:endParaRPr lang="en-US"/>
            </a:p>
          </p:txBody>
        </p:sp>
        <p:sp>
          <p:nvSpPr>
            <p:cNvPr id="1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headEnd/>
              <a:tailEnd/>
            </a:ln>
          </p:spPr>
          <p:txBody>
            <a:bodyPr/>
            <a:lstStyle/>
            <a:p>
              <a:endParaRPr lang="en-US"/>
            </a:p>
          </p:txBody>
        </p:sp>
        <p:sp>
          <p:nvSpPr>
            <p:cNvPr id="1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sp>
          <p:nvSpPr>
            <p:cNvPr id="1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sp>
          <p:nvSpPr>
            <p:cNvPr id="1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n-US"/>
            </a:p>
          </p:txBody>
        </p:sp>
      </p:grpSp>
      <p:sp>
        <p:nvSpPr>
          <p:cNvPr id="941074"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noProof="0" smtClean="0"/>
              <a:t>Click to edit Master title style</a:t>
            </a:r>
          </a:p>
        </p:txBody>
      </p:sp>
      <p:sp>
        <p:nvSpPr>
          <p:cNvPr id="941075"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20" name="Rectangle 20"/>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21" name="Rectangle 21"/>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22" name="Rectangle 22"/>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BC2D48B8-C8C7-4D0E-9E39-79E1C486F5B6}" type="slidenum">
              <a:rPr lang="en-US"/>
              <a:pPr>
                <a:defRPr/>
              </a:pPr>
              <a:t>‹#›</a:t>
            </a:fld>
            <a:endParaRPr lang="en-US"/>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1180A80A-A291-421C-8EB1-EFC11D508B6B}" type="slidenum">
              <a:rPr lang="en-US"/>
              <a:pPr>
                <a:defRPr/>
              </a:pPr>
              <a:t>‹#›</a:t>
            </a:fld>
            <a:endParaRPr lang="en-US"/>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5729806-4915-4A52-8CE3-95DC6EFD064D}" type="slidenum">
              <a:rPr lang="en-US"/>
              <a:pPr>
                <a:defRPr/>
              </a:pPr>
              <a:t>‹#›</a:t>
            </a:fld>
            <a:endParaRPr lang="en-US"/>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C52EAD1B-7907-4F79-93FA-5D38FEEA125D}" type="slidenum">
              <a:rPr lang="en-US"/>
              <a:pPr>
                <a:defRPr/>
              </a:pPr>
              <a:t>‹#›</a:t>
            </a:fld>
            <a:endParaRPr lang="en-US"/>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39842217-9480-47FF-A357-814E7176C94D}" type="slidenum">
              <a:rPr lang="en-US"/>
              <a:pPr>
                <a:defRPr/>
              </a:pPr>
              <a:t>‹#›</a:t>
            </a:fld>
            <a:endParaRPr lang="en-US"/>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7C754295-C37E-4A43-86E3-20A579B33ADA}" type="slidenum">
              <a:rPr lang="en-US"/>
              <a:pPr>
                <a:defRPr/>
              </a:pPr>
              <a:t>‹#›</a:t>
            </a:fld>
            <a:endParaRPr lang="en-US"/>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425F385C-7503-41EE-8D55-3C4DDC45D9A7}" type="slidenum">
              <a:rPr lang="en-US"/>
              <a:pPr>
                <a:defRPr/>
              </a:pPr>
              <a:t>‹#›</a:t>
            </a:fld>
            <a:endParaRPr lang="en-US"/>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257E1F3D-B1BD-415A-AEB4-975C07A4ECD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95 w 2780"/>
                <a:gd name="T1" fmla="*/ 18 h 953"/>
                <a:gd name="T2" fmla="*/ 2705 w 2780"/>
                <a:gd name="T3" fmla="*/ 24 h 953"/>
                <a:gd name="T4" fmla="*/ 2638 w 2780"/>
                <a:gd name="T5" fmla="*/ 102 h 953"/>
                <a:gd name="T6" fmla="*/ 2535 w 2780"/>
                <a:gd name="T7" fmla="*/ 156 h 953"/>
                <a:gd name="T8" fmla="*/ 2529 w 2780"/>
                <a:gd name="T9" fmla="*/ 222 h 953"/>
                <a:gd name="T10" fmla="*/ 2511 w 2780"/>
                <a:gd name="T11" fmla="*/ 246 h 953"/>
                <a:gd name="T12" fmla="*/ 2493 w 2780"/>
                <a:gd name="T13" fmla="*/ 252 h 953"/>
                <a:gd name="T14" fmla="*/ 2421 w 2780"/>
                <a:gd name="T15" fmla="*/ 210 h 953"/>
                <a:gd name="T16" fmla="*/ 2281 w 2780"/>
                <a:gd name="T17" fmla="*/ 192 h 953"/>
                <a:gd name="T18" fmla="*/ 2257 w 2780"/>
                <a:gd name="T19" fmla="*/ 186 h 953"/>
                <a:gd name="T20" fmla="*/ 2239 w 2780"/>
                <a:gd name="T21" fmla="*/ 192 h 953"/>
                <a:gd name="T22" fmla="*/ 2167 w 2780"/>
                <a:gd name="T23" fmla="*/ 228 h 953"/>
                <a:gd name="T24" fmla="*/ 2131 w 2780"/>
                <a:gd name="T25" fmla="*/ 240 h 953"/>
                <a:gd name="T26" fmla="*/ 2107 w 2780"/>
                <a:gd name="T27" fmla="*/ 246 h 953"/>
                <a:gd name="T28" fmla="*/ 2095 w 2780"/>
                <a:gd name="T29" fmla="*/ 258 h 953"/>
                <a:gd name="T30" fmla="*/ 2095 w 2780"/>
                <a:gd name="T31" fmla="*/ 276 h 953"/>
                <a:gd name="T32" fmla="*/ 2072 w 2780"/>
                <a:gd name="T33" fmla="*/ 300 h 953"/>
                <a:gd name="T34" fmla="*/ 2054 w 2780"/>
                <a:gd name="T35" fmla="*/ 312 h 953"/>
                <a:gd name="T36" fmla="*/ 2042 w 2780"/>
                <a:gd name="T37" fmla="*/ 324 h 953"/>
                <a:gd name="T38" fmla="*/ 2030 w 2780"/>
                <a:gd name="T39" fmla="*/ 336 h 953"/>
                <a:gd name="T40" fmla="*/ 1997 w 2780"/>
                <a:gd name="T41" fmla="*/ 342 h 953"/>
                <a:gd name="T42" fmla="*/ 1931 w 2780"/>
                <a:gd name="T43" fmla="*/ 336 h 953"/>
                <a:gd name="T44" fmla="*/ 1895 w 2780"/>
                <a:gd name="T45" fmla="*/ 330 h 953"/>
                <a:gd name="T46" fmla="*/ 1883 w 2780"/>
                <a:gd name="T47" fmla="*/ 342 h 953"/>
                <a:gd name="T48" fmla="*/ 1871 w 2780"/>
                <a:gd name="T49" fmla="*/ 354 h 953"/>
                <a:gd name="T50" fmla="*/ 1841 w 2780"/>
                <a:gd name="T51" fmla="*/ 360 h 953"/>
                <a:gd name="T52" fmla="*/ 1782 w 2780"/>
                <a:gd name="T53" fmla="*/ 342 h 953"/>
                <a:gd name="T54" fmla="*/ 1758 w 2780"/>
                <a:gd name="T55" fmla="*/ 342 h 953"/>
                <a:gd name="T56" fmla="*/ 1734 w 2780"/>
                <a:gd name="T57" fmla="*/ 354 h 953"/>
                <a:gd name="T58" fmla="*/ 1671 w 2780"/>
                <a:gd name="T59" fmla="*/ 425 h 953"/>
                <a:gd name="T60" fmla="*/ 1629 w 2780"/>
                <a:gd name="T61" fmla="*/ 569 h 953"/>
                <a:gd name="T62" fmla="*/ 1629 w 2780"/>
                <a:gd name="T63" fmla="*/ 593 h 953"/>
                <a:gd name="T64" fmla="*/ 1635 w 2780"/>
                <a:gd name="T65" fmla="*/ 641 h 953"/>
                <a:gd name="T66" fmla="*/ 1653 w 2780"/>
                <a:gd name="T67" fmla="*/ 659 h 953"/>
                <a:gd name="T68" fmla="*/ 1647 w 2780"/>
                <a:gd name="T69" fmla="*/ 671 h 953"/>
                <a:gd name="T70" fmla="*/ 1635 w 2780"/>
                <a:gd name="T71" fmla="*/ 683 h 953"/>
                <a:gd name="T72" fmla="*/ 1557 w 2780"/>
                <a:gd name="T73" fmla="*/ 689 h 953"/>
                <a:gd name="T74" fmla="*/ 1480 w 2780"/>
                <a:gd name="T75" fmla="*/ 629 h 953"/>
                <a:gd name="T76" fmla="*/ 1345 w 2780"/>
                <a:gd name="T77" fmla="*/ 587 h 953"/>
                <a:gd name="T78" fmla="*/ 1196 w 2780"/>
                <a:gd name="T79" fmla="*/ 671 h 953"/>
                <a:gd name="T80" fmla="*/ 1025 w 2780"/>
                <a:gd name="T81" fmla="*/ 731 h 953"/>
                <a:gd name="T82" fmla="*/ 822 w 2780"/>
                <a:gd name="T83" fmla="*/ 743 h 953"/>
                <a:gd name="T84" fmla="*/ 634 w 2780"/>
                <a:gd name="T85" fmla="*/ 701 h 953"/>
                <a:gd name="T86" fmla="*/ 574 w 2780"/>
                <a:gd name="T87" fmla="*/ 695 h 953"/>
                <a:gd name="T88" fmla="*/ 562 w 2780"/>
                <a:gd name="T89" fmla="*/ 701 h 953"/>
                <a:gd name="T90" fmla="*/ 526 w 2780"/>
                <a:gd name="T91" fmla="*/ 731 h 953"/>
                <a:gd name="T92" fmla="*/ 439 w 2780"/>
                <a:gd name="T93" fmla="*/ 809 h 953"/>
                <a:gd name="T94" fmla="*/ 409 w 2780"/>
                <a:gd name="T95" fmla="*/ 821 h 953"/>
                <a:gd name="T96" fmla="*/ 385 w 2780"/>
                <a:gd name="T97" fmla="*/ 821 h 953"/>
                <a:gd name="T98" fmla="*/ 338 w 2780"/>
                <a:gd name="T99" fmla="*/ 827 h 953"/>
                <a:gd name="T100" fmla="*/ 212 w 2780"/>
                <a:gd name="T101" fmla="*/ 851 h 953"/>
                <a:gd name="T102" fmla="*/ 176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07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grpSp>
      <p:sp>
        <p:nvSpPr>
          <p:cNvPr id="257042"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altLang="en-US" noProof="0" smtClean="0"/>
              <a:t>Click to edit Master title style</a:t>
            </a:r>
          </a:p>
        </p:txBody>
      </p:sp>
      <p:sp>
        <p:nvSpPr>
          <p:cNvPr id="257043"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altLang="en-US" noProof="0" smtClean="0"/>
              <a:t>Click to edit Master subtitle style</a:t>
            </a:r>
          </a:p>
        </p:txBody>
      </p:sp>
      <p:sp>
        <p:nvSpPr>
          <p:cNvPr id="20" name="Rectangle 20"/>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vl1pPr>
          </a:lstStyle>
          <a:p>
            <a:pPr>
              <a:defRPr/>
            </a:pPr>
            <a:endParaRPr lang="en-US" altLang="en-US"/>
          </a:p>
        </p:txBody>
      </p:sp>
      <p:sp>
        <p:nvSpPr>
          <p:cNvPr id="21" name="Rectangle 21"/>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vl1pPr>
          </a:lstStyle>
          <a:p>
            <a:pPr>
              <a:defRPr/>
            </a:pPr>
            <a:endParaRPr lang="en-US" altLang="en-US"/>
          </a:p>
        </p:txBody>
      </p:sp>
      <p:sp>
        <p:nvSpPr>
          <p:cNvPr id="22" name="Rectangle 22"/>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vl1pPr>
          </a:lstStyle>
          <a:p>
            <a:pPr>
              <a:defRPr/>
            </a:pPr>
            <a:fld id="{1F82DA69-CCF7-4A43-A2D7-0D7FAFC3A794}" type="slidenum">
              <a:rPr lang="en-US" altLang="en-US"/>
              <a:pPr>
                <a:defRPr/>
              </a:pPr>
              <a:t>‹#›</a:t>
            </a:fld>
            <a:endParaRPr lang="en-US" altLang="en-US"/>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EFF81E16-C81D-4344-A860-42FBC1CC36CF}" type="slidenum">
              <a:rPr lang="en-US"/>
              <a:pPr>
                <a:defRPr/>
              </a:pPr>
              <a:t>‹#›</a:t>
            </a:fld>
            <a:endParaRPr lang="en-US"/>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2BE6854-E46E-4C5C-9EB8-54A26F7F6326}" type="slidenum">
              <a:rPr lang="en-US"/>
              <a:pPr>
                <a:defRPr/>
              </a:pPr>
              <a:t>‹#›</a:t>
            </a:fld>
            <a:endParaRPr lang="en-US"/>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5B1A2CA4-FCE2-41E4-8BFF-3A190D04EF09}" type="slidenum">
              <a:rPr lang="en-US"/>
              <a:pPr>
                <a:defRPr/>
              </a:pPr>
              <a:t>‹#›</a:t>
            </a:fld>
            <a:endParaRPr lang="en-US"/>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5154" name="Rectangle 2"/>
          <p:cNvSpPr>
            <a:spLocks noGrp="1" noChangeArrowheads="1"/>
          </p:cNvSpPr>
          <p:nvPr>
            <p:ph type="ctrTitle"/>
          </p:nvPr>
        </p:nvSpPr>
        <p:spPr>
          <a:xfrm>
            <a:off x="685800" y="685800"/>
            <a:ext cx="7772400" cy="1143000"/>
          </a:xfrm>
        </p:spPr>
        <p:txBody>
          <a:bodyPr/>
          <a:lstStyle>
            <a:lvl1pPr>
              <a:defRPr/>
            </a:lvl1pPr>
          </a:lstStyle>
          <a:p>
            <a:pPr lvl="0"/>
            <a:r>
              <a:rPr lang="en-US" noProof="0" smtClean="0"/>
              <a:t>Click to edit Master title style</a:t>
            </a:r>
          </a:p>
        </p:txBody>
      </p:sp>
      <p:sp>
        <p:nvSpPr>
          <p:cNvPr id="3051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4384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24384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8"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9"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98099E12-42C6-4A2A-9C64-87B8B93A4699}" type="slidenum">
              <a:rPr lang="en-US" altLang="en-US"/>
              <a:pPr>
                <a:defRPr/>
              </a:pPr>
              <a:t>‹#›</a:t>
            </a:fld>
            <a:endParaRPr lang="en-US" altLang="en-US"/>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33400"/>
            <a:ext cx="22860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533400"/>
            <a:ext cx="67056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8000"/>
            <a:chOff x="0" y="0"/>
            <a:chExt cx="5759" cy="4320"/>
          </a:xfrm>
        </p:grpSpPr>
        <p:sp>
          <p:nvSpPr>
            <p:cNvPr id="5" name="Rectangle 3"/>
            <p:cNvSpPr>
              <a:spLocks noChangeArrowheads="1"/>
            </p:cNvSpPr>
            <p:nvPr/>
          </p:nvSpPr>
          <p:spPr bwMode="auto">
            <a:xfrm>
              <a:off x="0" y="0"/>
              <a:ext cx="910" cy="4320"/>
            </a:xfrm>
            <a:prstGeom prst="rect">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endParaRPr lang="en-US" altLang="en-US" sz="2800" smtClean="0">
                <a:solidFill>
                  <a:srgbClr val="FFFFFF"/>
                </a:solidFill>
              </a:endParaRPr>
            </a:p>
          </p:txBody>
        </p:sp>
        <p:grpSp>
          <p:nvGrpSpPr>
            <p:cNvPr id="6" name="Group 4"/>
            <p:cNvGrpSpPr>
              <a:grpSpLocks/>
            </p:cNvGrpSpPr>
            <p:nvPr/>
          </p:nvGrpSpPr>
          <p:grpSpPr bwMode="auto">
            <a:xfrm>
              <a:off x="381" y="2280"/>
              <a:ext cx="5369" cy="48"/>
              <a:chOff x="381" y="2280"/>
              <a:chExt cx="5369" cy="48"/>
            </a:xfrm>
          </p:grpSpPr>
          <p:sp>
            <p:nvSpPr>
              <p:cNvPr id="8" name="Line 5"/>
              <p:cNvSpPr>
                <a:spLocks noChangeShapeType="1"/>
              </p:cNvSpPr>
              <p:nvPr/>
            </p:nvSpPr>
            <p:spPr bwMode="auto">
              <a:xfrm>
                <a:off x="381" y="2328"/>
                <a:ext cx="5369" cy="0"/>
              </a:xfrm>
              <a:prstGeom prst="line">
                <a:avLst/>
              </a:prstGeom>
              <a:noFill/>
              <a:ln w="25400">
                <a:solidFill>
                  <a:schemeClr val="hlink"/>
                </a:solidFill>
                <a:round/>
                <a:headEnd type="none" w="sm" len="sm"/>
                <a:tailEnd type="none" w="sm" len="sm"/>
              </a:ln>
              <a:effectLst/>
            </p:spPr>
            <p:txBody>
              <a:bodyPr wrap="none" anchor="ctr"/>
              <a:lstStyle/>
              <a:p>
                <a:endParaRPr lang="en-US"/>
              </a:p>
            </p:txBody>
          </p:sp>
          <p:sp>
            <p:nvSpPr>
              <p:cNvPr id="9" name="Line 6"/>
              <p:cNvSpPr>
                <a:spLocks noChangeShapeType="1"/>
              </p:cNvSpPr>
              <p:nvPr/>
            </p:nvSpPr>
            <p:spPr bwMode="auto">
              <a:xfrm>
                <a:off x="381" y="2280"/>
                <a:ext cx="5369" cy="0"/>
              </a:xfrm>
              <a:prstGeom prst="line">
                <a:avLst/>
              </a:prstGeom>
              <a:noFill/>
              <a:ln w="76200">
                <a:solidFill>
                  <a:schemeClr val="hlink"/>
                </a:solidFill>
                <a:round/>
                <a:headEnd type="none" w="sm" len="sm"/>
                <a:tailEnd type="none" w="sm" len="sm"/>
              </a:ln>
              <a:effectLst/>
            </p:spPr>
            <p:txBody>
              <a:bodyPr wrap="none" anchor="ctr"/>
              <a:lstStyle/>
              <a:p>
                <a:endParaRPr lang="en-US"/>
              </a:p>
            </p:txBody>
          </p:sp>
        </p:grpSp>
        <p:sp>
          <p:nvSpPr>
            <p:cNvPr id="7" name="Rectangle 7"/>
            <p:cNvSpPr>
              <a:spLocks noChangeArrowheads="1"/>
            </p:cNvSpPr>
            <p:nvPr/>
          </p:nvSpPr>
          <p:spPr bwMode="auto">
            <a:xfrm>
              <a:off x="384" y="960"/>
              <a:ext cx="5375" cy="384"/>
            </a:xfrm>
            <a:prstGeom prst="rect">
              <a:avLst/>
            </a:prstGeom>
            <a:gradFill rotWithShape="0">
              <a:gsLst>
                <a:gs pos="0">
                  <a:schemeClr val="accent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endParaRPr lang="en-US" altLang="en-US" sz="2800" smtClean="0">
                <a:solidFill>
                  <a:srgbClr val="FFFFFF"/>
                </a:solidFill>
              </a:endParaRPr>
            </a:p>
          </p:txBody>
        </p:sp>
      </p:grpSp>
      <p:sp>
        <p:nvSpPr>
          <p:cNvPr id="1974280" name="Rectangle 8"/>
          <p:cNvSpPr>
            <a:spLocks noGrp="1" noChangeArrowheads="1"/>
          </p:cNvSpPr>
          <p:nvPr>
            <p:ph type="ctrTitle" sz="quarter"/>
          </p:nvPr>
        </p:nvSpPr>
        <p:spPr>
          <a:xfrm>
            <a:off x="685800" y="2286000"/>
            <a:ext cx="7772400" cy="1143000"/>
          </a:xfrm>
        </p:spPr>
        <p:txBody>
          <a:bodyPr/>
          <a:lstStyle>
            <a:lvl1pPr algn="ctr">
              <a:defRPr>
                <a:solidFill>
                  <a:srgbClr val="FFCC66"/>
                </a:solidFill>
              </a:defRPr>
            </a:lvl1pPr>
          </a:lstStyle>
          <a:p>
            <a:pPr lvl="0"/>
            <a:r>
              <a:rPr lang="en-US" noProof="0" smtClean="0"/>
              <a:t>Click to edit Master title style</a:t>
            </a:r>
          </a:p>
        </p:txBody>
      </p:sp>
      <p:sp>
        <p:nvSpPr>
          <p:cNvPr id="197428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FFFFF"/>
                </a:solidFill>
              </a:defRPr>
            </a:lvl1pPr>
          </a:lstStyle>
          <a:p>
            <a:pPr lvl="0"/>
            <a:r>
              <a:rPr lang="en-US" noProof="0" smtClean="0"/>
              <a:t>Click to edit Master subtitle style</a:t>
            </a:r>
          </a:p>
        </p:txBody>
      </p:sp>
      <p:sp>
        <p:nvSpPr>
          <p:cNvPr id="10" name="Rectangle 10"/>
          <p:cNvSpPr>
            <a:spLocks noGrp="1" noChangeArrowheads="1"/>
          </p:cNvSpPr>
          <p:nvPr>
            <p:ph type="dt" sz="quarter" idx="10"/>
          </p:nvPr>
        </p:nvSpPr>
        <p:spPr>
          <a:xfrm>
            <a:off x="6858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solidFill>
                  <a:srgbClr val="FFFFFF"/>
                </a:solidFill>
              </a:defRPr>
            </a:lvl1pPr>
          </a:lstStyle>
          <a:p>
            <a:pPr>
              <a:defRPr/>
            </a:pPr>
            <a:endParaRPr lang="en-US"/>
          </a:p>
        </p:txBody>
      </p:sp>
      <p:sp>
        <p:nvSpPr>
          <p:cNvPr id="11" name="Rectangle 11"/>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eaLnBrk="1" hangingPunct="1">
              <a:spcBef>
                <a:spcPct val="50000"/>
              </a:spcBef>
              <a:defRPr>
                <a:solidFill>
                  <a:srgbClr val="FFFFFF"/>
                </a:solidFill>
              </a:defRPr>
            </a:lvl1pPr>
          </a:lstStyle>
          <a:p>
            <a:pPr>
              <a:defRPr/>
            </a:pPr>
            <a:endParaRPr lang="en-US"/>
          </a:p>
        </p:txBody>
      </p:sp>
      <p:sp>
        <p:nvSpPr>
          <p:cNvPr id="12" name="Rectangle 12"/>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solidFill>
                  <a:srgbClr val="FFFFFF"/>
                </a:solidFill>
              </a:defRPr>
            </a:lvl1pPr>
          </a:lstStyle>
          <a:p>
            <a:pPr>
              <a:defRPr/>
            </a:pPr>
            <a:fld id="{9D61C997-F8D4-47F4-8F36-D49D9C23BB1A}" type="slidenum">
              <a:rPr lang="en-US"/>
              <a:pPr>
                <a:defRPr/>
              </a:pPr>
              <a:t>‹#›</a:t>
            </a:fld>
            <a:endParaRPr lang="en-US"/>
          </a:p>
        </p:txBody>
      </p:sp>
    </p:spTree>
  </p:cSld>
  <p:clrMapOvr>
    <a:masterClrMapping/>
  </p:clrMapOvr>
  <p:transition>
    <p:zoom/>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eaLnBrk="1" hangingPunct="1">
              <a:spcBef>
                <a:spcPct val="50000"/>
              </a:spcBef>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fld id="{67F54A62-42D8-4BDA-BC5C-4D5318599838}" type="slidenum">
              <a:rPr lang="en-US"/>
              <a:pPr>
                <a:defRPr/>
              </a:pPr>
              <a:t>‹#›</a:t>
            </a:fld>
            <a:endParaRPr lang="en-US"/>
          </a:p>
        </p:txBody>
      </p:sp>
    </p:spTree>
  </p:cSld>
  <p:clrMapOvr>
    <a:masterClrMapping/>
  </p:clrMapOvr>
  <p:transition>
    <p:zoom/>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eaLnBrk="1" hangingPunct="1">
              <a:spcBef>
                <a:spcPct val="50000"/>
              </a:spcBef>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fld id="{1ACB347A-0063-4C15-9276-0E68713CC474}" type="slidenum">
              <a:rPr lang="en-US"/>
              <a:pPr>
                <a:defRPr/>
              </a:pPr>
              <a:t>‹#›</a:t>
            </a:fld>
            <a:endParaRPr lang="en-US"/>
          </a:p>
        </p:txBody>
      </p:sp>
    </p:spTree>
  </p:cSld>
  <p:clrMapOvr>
    <a:masterClrMapping/>
  </p:clrMapOvr>
  <p:transition>
    <p:zoom/>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90700"/>
            <a:ext cx="381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790700"/>
            <a:ext cx="381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eaLnBrk="1" hangingPunct="1">
              <a:spcBef>
                <a:spcPct val="50000"/>
              </a:spcBef>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fld id="{2DD5F750-610E-4917-920A-700928BF29B5}" type="slidenum">
              <a:rPr lang="en-US"/>
              <a:pPr>
                <a:defRPr/>
              </a:pPr>
              <a:t>‹#›</a:t>
            </a:fld>
            <a:endParaRPr lang="en-US"/>
          </a:p>
        </p:txBody>
      </p:sp>
    </p:spTree>
  </p:cSld>
  <p:clrMapOvr>
    <a:masterClrMapping/>
  </p:clrMapOvr>
  <p:transition>
    <p:zoom/>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endParaRPr lang="en-US"/>
          </a:p>
        </p:txBody>
      </p:sp>
      <p:sp>
        <p:nvSpPr>
          <p:cNvPr id="8" name="Footer Placeholder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eaLnBrk="1" hangingPunct="1">
              <a:spcBef>
                <a:spcPct val="50000"/>
              </a:spcBef>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fld id="{8030A5E1-0773-406A-AEF4-485D1B5EA097}" type="slidenum">
              <a:rPr lang="en-US"/>
              <a:pPr>
                <a:defRPr/>
              </a:pPr>
              <a:t>‹#›</a:t>
            </a:fld>
            <a:endParaRPr lang="en-US"/>
          </a:p>
        </p:txBody>
      </p:sp>
    </p:spTree>
  </p:cSld>
  <p:clrMapOvr>
    <a:masterClrMapping/>
  </p:clrMapOvr>
  <p:transition>
    <p:zoom/>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endParaRPr lang="en-US"/>
          </a:p>
        </p:txBody>
      </p:sp>
      <p:sp>
        <p:nvSpPr>
          <p:cNvPr id="4" name="Footer Placeholder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eaLnBrk="1" hangingPunct="1">
              <a:spcBef>
                <a:spcPct val="50000"/>
              </a:spcBef>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fld id="{2FC9EE2E-07FA-440C-BB1A-A7C63BDFF16F}" type="slidenum">
              <a:rPr lang="en-US"/>
              <a:pPr>
                <a:defRPr/>
              </a:pPr>
              <a:t>‹#›</a:t>
            </a:fld>
            <a:endParaRPr lang="en-US"/>
          </a:p>
        </p:txBody>
      </p:sp>
    </p:spTree>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87BED559-108F-4EC5-95FF-DD6F5733DD9B}" type="slidenum">
              <a:rPr lang="en-US" altLang="en-US"/>
              <a:pPr>
                <a:defRPr/>
              </a:pPr>
              <a:t>‹#›</a:t>
            </a:fld>
            <a:endParaRPr lang="en-US" altLang="en-US"/>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endParaRPr lang="en-US"/>
          </a:p>
        </p:txBody>
      </p:sp>
      <p:sp>
        <p:nvSpPr>
          <p:cNvPr id="3"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eaLnBrk="1" hangingPunct="1">
              <a:spcBef>
                <a:spcPct val="50000"/>
              </a:spcBef>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fld id="{31C39B23-F860-46BC-B9B2-06F28CAB4C3F}" type="slidenum">
              <a:rPr lang="en-US"/>
              <a:pPr>
                <a:defRPr/>
              </a:pPr>
              <a:t>‹#›</a:t>
            </a:fld>
            <a:endParaRPr lang="en-US"/>
          </a:p>
        </p:txBody>
      </p:sp>
    </p:spTree>
  </p:cSld>
  <p:clrMapOvr>
    <a:masterClrMapping/>
  </p:clrMapOvr>
  <p:transition>
    <p:zoom/>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eaLnBrk="1" hangingPunct="1">
              <a:spcBef>
                <a:spcPct val="50000"/>
              </a:spcBef>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fld id="{9BC26BA6-B214-46D0-BEB7-8C6DD03C2A36}" type="slidenum">
              <a:rPr lang="en-US"/>
              <a:pPr>
                <a:defRPr/>
              </a:pPr>
              <a:t>‹#›</a:t>
            </a:fld>
            <a:endParaRPr lang="en-US"/>
          </a:p>
        </p:txBody>
      </p:sp>
    </p:spTree>
  </p:cSld>
  <p:clrMapOvr>
    <a:masterClrMapping/>
  </p:clrMapOvr>
  <p:transition>
    <p:zoom/>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endParaRPr lang="en-US"/>
          </a:p>
        </p:txBody>
      </p:sp>
      <p:sp>
        <p:nvSpPr>
          <p:cNvPr id="6" name="Footer Placeholder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eaLnBrk="1" hangingPunct="1">
              <a:spcBef>
                <a:spcPct val="50000"/>
              </a:spcBef>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fld id="{CBE64F6E-ED56-4879-A125-E8A37654EFE5}" type="slidenum">
              <a:rPr lang="en-US"/>
              <a:pPr>
                <a:defRPr/>
              </a:pPr>
              <a:t>‹#›</a:t>
            </a:fld>
            <a:endParaRPr lang="en-US"/>
          </a:p>
        </p:txBody>
      </p:sp>
    </p:spTree>
  </p:cSld>
  <p:clrMapOvr>
    <a:masterClrMapping/>
  </p:clrMapOvr>
  <p:transition>
    <p:zoom/>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eaLnBrk="1" hangingPunct="1">
              <a:spcBef>
                <a:spcPct val="50000"/>
              </a:spcBef>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fld id="{48860701-59E9-4708-B6CC-FD2D7D620A8C}" type="slidenum">
              <a:rPr lang="en-US"/>
              <a:pPr>
                <a:defRPr/>
              </a:pPr>
              <a:t>‹#›</a:t>
            </a:fld>
            <a:endParaRPr lang="en-US"/>
          </a:p>
        </p:txBody>
      </p:sp>
    </p:spTree>
  </p:cSld>
  <p:clrMapOvr>
    <a:masterClrMapping/>
  </p:clrMapOvr>
  <p:transition>
    <p:zoom/>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4188" y="266700"/>
            <a:ext cx="2081212" cy="567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0550" y="266700"/>
            <a:ext cx="6091238"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endParaRPr 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eaLnBrk="1" hangingPunct="1">
              <a:spcBef>
                <a:spcPct val="50000"/>
              </a:spcBef>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1" hangingPunct="1">
              <a:spcBef>
                <a:spcPct val="50000"/>
              </a:spcBef>
              <a:defRPr/>
            </a:lvl1pPr>
          </a:lstStyle>
          <a:p>
            <a:pPr>
              <a:defRPr/>
            </a:pPr>
            <a:fld id="{0A192EF0-5F3C-4D47-AC50-EA0C7FAA0A19}" type="slidenum">
              <a:rPr lang="en-US"/>
              <a:pPr>
                <a:defRPr/>
              </a:pPr>
              <a:t>‹#›</a:t>
            </a:fld>
            <a:endParaRPr lang="en-US"/>
          </a:p>
        </p:txBody>
      </p:sp>
    </p:spTree>
  </p:cSld>
  <p:clrMapOvr>
    <a:masterClrMapping/>
  </p:clrMapOvr>
  <p:transition>
    <p:zoom/>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grpSp>
      <p:sp>
        <p:nvSpPr>
          <p:cNvPr id="25610"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p>
        </p:txBody>
      </p:sp>
      <p:sp>
        <p:nvSpPr>
          <p:cNvPr id="2561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13" name="Rectangle 13"/>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14" name="Rectangle 14"/>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D0B86371-DB81-49BC-87CC-3D00DA356F56}" type="slidenum">
              <a:rPr lang="en-US"/>
              <a:pPr>
                <a:defRPr/>
              </a:pPr>
              <a:t>‹#›</a:t>
            </a:fld>
            <a:endParaRPr lang="en-US"/>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28A69542-9B68-4F9F-9847-60DE9F4C5993}" type="slidenum">
              <a:rPr lang="en-US"/>
              <a:pPr>
                <a:defRPr/>
              </a:pPr>
              <a:t>‹#›</a:t>
            </a:fld>
            <a:endParaRPr lang="en-US"/>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57DC9999-3E75-4FE1-9E95-6CC2EAC34750}" type="slidenum">
              <a:rPr lang="en-US"/>
              <a:pPr>
                <a:defRPr/>
              </a:pPr>
              <a:t>‹#›</a:t>
            </a:fld>
            <a:endParaRPr 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7C7FC54B-E8C7-42AF-B468-8D10F2848FFB}" type="slidenum">
              <a:rPr lang="en-US"/>
              <a:pPr>
                <a:defRPr/>
              </a:pPr>
              <a:t>‹#›</a:t>
            </a:fld>
            <a:endParaRPr 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472D0587-A8E2-4517-A3D2-A23617A56709}"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E6C5C7A7-5048-4651-A712-D61A31837924}" type="slidenum">
              <a:rPr lang="en-US" altLang="en-US"/>
              <a:pPr>
                <a:defRPr/>
              </a:pPr>
              <a:t>‹#›</a:t>
            </a:fld>
            <a:endParaRPr lang="en-US" altLang="en-US"/>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C7251668-980E-40AF-9C4C-2C604D46CAAE}" type="slidenum">
              <a:rPr lang="en-US"/>
              <a:pPr>
                <a:defRPr/>
              </a:pPr>
              <a:t>‹#›</a:t>
            </a:fld>
            <a:endParaRPr 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83338CC4-13FF-4706-9E9B-E9A90995A9D7}" type="slidenum">
              <a:rPr lang="en-US"/>
              <a:pPr>
                <a:defRPr/>
              </a:pPr>
              <a:t>‹#›</a:t>
            </a:fld>
            <a:endParaRPr lang="en-US"/>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45B9630F-17F6-47B6-8EFF-F512D7F2F5CF}" type="slidenum">
              <a:rPr lang="en-US"/>
              <a:pPr>
                <a:defRPr/>
              </a:pPr>
              <a:t>‹#›</a:t>
            </a:fld>
            <a:endParaRPr lang="en-US"/>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7361B8B-740A-41B7-895C-BF5029E6B381}" type="slidenum">
              <a:rPr lang="en-US"/>
              <a:pPr>
                <a:defRPr/>
              </a:pPr>
              <a:t>‹#›</a:t>
            </a:fld>
            <a:endParaRPr lang="en-US"/>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435FE17-E267-4F4C-A1CB-CA90C7D1C143}" type="slidenum">
              <a:rPr lang="en-US"/>
              <a:pPr>
                <a:defRPr/>
              </a:pPr>
              <a:t>‹#›</a:t>
            </a:fld>
            <a:endParaRPr 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3FE06B3E-4CC2-4101-B5F2-FB6A9E268E9C}" type="slidenum">
              <a:rPr lang="en-US"/>
              <a:pPr>
                <a:defRPr/>
              </a:pPr>
              <a:t>‹#›</a:t>
            </a:fld>
            <a:endParaRPr lang="en-US"/>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85 w 2780"/>
                <a:gd name="T1" fmla="*/ 18 h 953"/>
                <a:gd name="T2" fmla="*/ 2795 w 2780"/>
                <a:gd name="T3" fmla="*/ 24 h 953"/>
                <a:gd name="T4" fmla="*/ 2728 w 2780"/>
                <a:gd name="T5" fmla="*/ 102 h 953"/>
                <a:gd name="T6" fmla="*/ 2615 w 2780"/>
                <a:gd name="T7" fmla="*/ 156 h 953"/>
                <a:gd name="T8" fmla="*/ 2609 w 2780"/>
                <a:gd name="T9" fmla="*/ 222 h 953"/>
                <a:gd name="T10" fmla="*/ 2591 w 2780"/>
                <a:gd name="T11" fmla="*/ 246 h 953"/>
                <a:gd name="T12" fmla="*/ 2573 w 2780"/>
                <a:gd name="T13" fmla="*/ 252 h 953"/>
                <a:gd name="T14" fmla="*/ 2501 w 2780"/>
                <a:gd name="T15" fmla="*/ 210 h 953"/>
                <a:gd name="T16" fmla="*/ 2355 w 2780"/>
                <a:gd name="T17" fmla="*/ 192 h 953"/>
                <a:gd name="T18" fmla="*/ 2328 w 2780"/>
                <a:gd name="T19" fmla="*/ 186 h 953"/>
                <a:gd name="T20" fmla="*/ 2309 w 2780"/>
                <a:gd name="T21" fmla="*/ 192 h 953"/>
                <a:gd name="T22" fmla="*/ 2237 w 2780"/>
                <a:gd name="T23" fmla="*/ 228 h 953"/>
                <a:gd name="T24" fmla="*/ 2201 w 2780"/>
                <a:gd name="T25" fmla="*/ 240 h 953"/>
                <a:gd name="T26" fmla="*/ 2177 w 2780"/>
                <a:gd name="T27" fmla="*/ 246 h 953"/>
                <a:gd name="T28" fmla="*/ 2165 w 2780"/>
                <a:gd name="T29" fmla="*/ 258 h 953"/>
                <a:gd name="T30" fmla="*/ 2165 w 2780"/>
                <a:gd name="T31" fmla="*/ 276 h 953"/>
                <a:gd name="T32" fmla="*/ 2142 w 2780"/>
                <a:gd name="T33" fmla="*/ 300 h 953"/>
                <a:gd name="T34" fmla="*/ 2124 w 2780"/>
                <a:gd name="T35" fmla="*/ 312 h 953"/>
                <a:gd name="T36" fmla="*/ 2112 w 2780"/>
                <a:gd name="T37" fmla="*/ 324 h 953"/>
                <a:gd name="T38" fmla="*/ 2100 w 2780"/>
                <a:gd name="T39" fmla="*/ 336 h 953"/>
                <a:gd name="T40" fmla="*/ 2065 w 2780"/>
                <a:gd name="T41" fmla="*/ 342 h 953"/>
                <a:gd name="T42" fmla="*/ 1991 w 2780"/>
                <a:gd name="T43" fmla="*/ 336 h 953"/>
                <a:gd name="T44" fmla="*/ 1955 w 2780"/>
                <a:gd name="T45" fmla="*/ 330 h 953"/>
                <a:gd name="T46" fmla="*/ 1943 w 2780"/>
                <a:gd name="T47" fmla="*/ 342 h 953"/>
                <a:gd name="T48" fmla="*/ 1931 w 2780"/>
                <a:gd name="T49" fmla="*/ 354 h 953"/>
                <a:gd name="T50" fmla="*/ 1901 w 2780"/>
                <a:gd name="T51" fmla="*/ 360 h 953"/>
                <a:gd name="T52" fmla="*/ 1842 w 2780"/>
                <a:gd name="T53" fmla="*/ 342 h 953"/>
                <a:gd name="T54" fmla="*/ 1818 w 2780"/>
                <a:gd name="T55" fmla="*/ 342 h 953"/>
                <a:gd name="T56" fmla="*/ 1794 w 2780"/>
                <a:gd name="T57" fmla="*/ 354 h 953"/>
                <a:gd name="T58" fmla="*/ 1725 w 2780"/>
                <a:gd name="T59" fmla="*/ 425 h 953"/>
                <a:gd name="T60" fmla="*/ 1679 w 2780"/>
                <a:gd name="T61" fmla="*/ 569 h 953"/>
                <a:gd name="T62" fmla="*/ 1679 w 2780"/>
                <a:gd name="T63" fmla="*/ 593 h 953"/>
                <a:gd name="T64" fmla="*/ 1685 w 2780"/>
                <a:gd name="T65" fmla="*/ 641 h 953"/>
                <a:gd name="T66" fmla="*/ 1703 w 2780"/>
                <a:gd name="T67" fmla="*/ 659 h 953"/>
                <a:gd name="T68" fmla="*/ 1697 w 2780"/>
                <a:gd name="T69" fmla="*/ 671 h 953"/>
                <a:gd name="T70" fmla="*/ 1685 w 2780"/>
                <a:gd name="T71" fmla="*/ 683 h 953"/>
                <a:gd name="T72" fmla="*/ 1607 w 2780"/>
                <a:gd name="T73" fmla="*/ 689 h 953"/>
                <a:gd name="T74" fmla="*/ 1530 w 2780"/>
                <a:gd name="T75" fmla="*/ 629 h 953"/>
                <a:gd name="T76" fmla="*/ 1385 w 2780"/>
                <a:gd name="T77" fmla="*/ 587 h 953"/>
                <a:gd name="T78" fmla="*/ 1236 w 2780"/>
                <a:gd name="T79" fmla="*/ 671 h 953"/>
                <a:gd name="T80" fmla="*/ 1055 w 2780"/>
                <a:gd name="T81" fmla="*/ 731 h 953"/>
                <a:gd name="T82" fmla="*/ 852 w 2780"/>
                <a:gd name="T83" fmla="*/ 743 h 953"/>
                <a:gd name="T84" fmla="*/ 654 w 2780"/>
                <a:gd name="T85" fmla="*/ 701 h 953"/>
                <a:gd name="T86" fmla="*/ 594 w 2780"/>
                <a:gd name="T87" fmla="*/ 695 h 953"/>
                <a:gd name="T88" fmla="*/ 582 w 2780"/>
                <a:gd name="T89" fmla="*/ 701 h 953"/>
                <a:gd name="T90" fmla="*/ 546 w 2780"/>
                <a:gd name="T91" fmla="*/ 731 h 953"/>
                <a:gd name="T92" fmla="*/ 449 w 2780"/>
                <a:gd name="T93" fmla="*/ 809 h 953"/>
                <a:gd name="T94" fmla="*/ 419 w 2780"/>
                <a:gd name="T95" fmla="*/ 821 h 953"/>
                <a:gd name="T96" fmla="*/ 395 w 2780"/>
                <a:gd name="T97" fmla="*/ 821 h 953"/>
                <a:gd name="T98" fmla="*/ 348 w 2780"/>
                <a:gd name="T99" fmla="*/ 827 h 953"/>
                <a:gd name="T100" fmla="*/ 222 w 2780"/>
                <a:gd name="T101" fmla="*/ 851 h 953"/>
                <a:gd name="T102" fmla="*/ 186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97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grpSp>
      <p:sp>
        <p:nvSpPr>
          <p:cNvPr id="885778"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88577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vl1pPr>
          </a:lstStyle>
          <a:p>
            <a:pPr>
              <a:defRPr/>
            </a:pPr>
            <a:endParaRPr lang="en-US"/>
          </a:p>
        </p:txBody>
      </p:sp>
      <p:sp>
        <p:nvSpPr>
          <p:cNvPr id="21" name="Rectangle 21"/>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vl1pPr>
          </a:lstStyle>
          <a:p>
            <a:pPr>
              <a:defRPr/>
            </a:pPr>
            <a:endParaRPr lang="en-US"/>
          </a:p>
        </p:txBody>
      </p:sp>
      <p:sp>
        <p:nvSpPr>
          <p:cNvPr id="22" name="Rectangle 22"/>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a:lstStyle>
            <a:lvl1pPr>
              <a:defRPr/>
            </a:lvl1pPr>
          </a:lstStyle>
          <a:p>
            <a:pPr>
              <a:defRPr/>
            </a:pPr>
            <a:fld id="{15A35A21-6672-4501-9CD9-DD2C188ECBCE}" type="slidenum">
              <a:rPr lang="en-US"/>
              <a:pPr>
                <a:defRPr/>
              </a:pPr>
              <a:t>‹#›</a:t>
            </a:fld>
            <a:endParaRPr lang="en-US"/>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6972B4F2-B0B0-4E0D-915F-A528F11A6C85}" type="slidenum">
              <a:rPr lang="en-US"/>
              <a:pPr>
                <a:defRPr/>
              </a:pPr>
              <a:t>‹#›</a:t>
            </a:fld>
            <a:endParaRPr lang="en-U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5107017E-82A9-4221-8913-3F56DEF9099D}" type="slidenum">
              <a:rPr lang="en-US"/>
              <a:pPr>
                <a:defRPr/>
              </a:pPr>
              <a:t>‹#›</a:t>
            </a:fld>
            <a:endParaRPr lang="en-U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4D10993A-46D6-477D-BE2A-7041FA65301C}"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1"/>
          <p:cNvSpPr>
            <a:spLocks noGrp="1" noChangeArrowheads="1"/>
          </p:cNvSpPr>
          <p:nvPr>
            <p:ph type="sldNum" sz="quarter" idx="12"/>
          </p:nvPr>
        </p:nvSpPr>
        <p:spPr>
          <a:ln/>
        </p:spPr>
        <p:txBody>
          <a:bodyPr/>
          <a:lstStyle>
            <a:lvl1pPr>
              <a:defRPr/>
            </a:lvl1pPr>
          </a:lstStyle>
          <a:p>
            <a:pPr>
              <a:defRPr/>
            </a:pPr>
            <a:fld id="{501AB014-BACE-42F0-A68B-41257B7B8A55}" type="slidenum">
              <a:rPr lang="en-US" altLang="en-US"/>
              <a:pPr>
                <a:defRPr/>
              </a:pPr>
              <a:t>‹#›</a:t>
            </a:fld>
            <a:endParaRPr lang="en-US" altLang="en-US"/>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8981A67D-4AD9-4BF7-8CE1-0FEB9CFF7C81}" type="slidenum">
              <a:rPr lang="en-US"/>
              <a:pPr>
                <a:defRPr/>
              </a:pPr>
              <a:t>‹#›</a:t>
            </a:fld>
            <a:endParaRPr lang="en-US"/>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1C7C2B9C-051B-4233-99D0-649C8DAAD715}" type="slidenum">
              <a:rPr lang="en-US"/>
              <a:pPr>
                <a:defRPr/>
              </a:pPr>
              <a:t>‹#›</a:t>
            </a:fld>
            <a:endParaRPr lang="en-US"/>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F1EC31F5-AC75-45F1-B9C6-705DDFACECC5}" type="slidenum">
              <a:rPr lang="en-US"/>
              <a:pPr>
                <a:defRPr/>
              </a:pPr>
              <a:t>‹#›</a:t>
            </a:fld>
            <a:endParaRPr lang="en-U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13A0A982-E607-4F6A-8CA6-41EADC052475}" type="slidenum">
              <a:rPr lang="en-US"/>
              <a:pPr>
                <a:defRPr/>
              </a:pPr>
              <a:t>‹#›</a:t>
            </a:fld>
            <a:endParaRPr lang="en-US"/>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49B08708-048B-4BC1-BF68-A68E8811ED00}" type="slidenum">
              <a:rPr lang="en-US"/>
              <a:pPr>
                <a:defRPr/>
              </a:pPr>
              <a:t>‹#›</a:t>
            </a:fld>
            <a:endParaRPr lang="en-US"/>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E4266C7F-8705-44EB-9570-AC2A62A791E3}" type="slidenum">
              <a:rPr lang="en-US"/>
              <a:pPr>
                <a:defRPr/>
              </a:pPr>
              <a:t>‹#›</a:t>
            </a:fld>
            <a:endParaRPr lang="en-US"/>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1DAF2519-54CB-4DA7-8F61-A145EF8EE7C9}" type="slidenum">
              <a:rPr lang="en-US"/>
              <a:pPr>
                <a:defRPr/>
              </a:pPr>
              <a:t>‹#›</a:t>
            </a:fld>
            <a:endParaRPr lang="en-US"/>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ctrTitle"/>
          </p:nvPr>
        </p:nvSpPr>
        <p:spPr>
          <a:xfrm>
            <a:off x="685800" y="685800"/>
            <a:ext cx="7772400" cy="1143000"/>
          </a:xfrm>
        </p:spPr>
        <p:txBody>
          <a:bodyPr/>
          <a:lstStyle>
            <a:lvl1pPr>
              <a:defRPr/>
            </a:lvl1pPr>
          </a:lstStyle>
          <a:p>
            <a:pPr lvl="0"/>
            <a:r>
              <a:rPr lang="en-US" noProof="0" smtClean="0"/>
              <a:t>Click to edit Master title style</a:t>
            </a:r>
          </a:p>
        </p:txBody>
      </p:sp>
      <p:sp>
        <p:nvSpPr>
          <p:cNvPr id="2826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1"/>
          <p:cNvSpPr>
            <a:spLocks noGrp="1" noChangeArrowheads="1"/>
          </p:cNvSpPr>
          <p:nvPr>
            <p:ph type="sldNum" sz="quarter" idx="12"/>
          </p:nvPr>
        </p:nvSpPr>
        <p:spPr>
          <a:ln/>
        </p:spPr>
        <p:txBody>
          <a:bodyPr/>
          <a:lstStyle>
            <a:lvl1pPr>
              <a:defRPr/>
            </a:lvl1pPr>
          </a:lstStyle>
          <a:p>
            <a:pPr>
              <a:defRPr/>
            </a:pPr>
            <a:fld id="{9B69FAC9-AF7F-4AD1-ADF6-9F3B9D8332BE}" type="slidenum">
              <a:rPr lang="en-US" altLang="en-US"/>
              <a:pPr>
                <a:defRPr/>
              </a:pPr>
              <a:t>‹#›</a:t>
            </a:fld>
            <a:endParaRPr lang="en-US" altLang="en-US"/>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4384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24384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8"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9"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22860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09600"/>
            <a:ext cx="67056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2400">
                <a:solidFill>
                  <a:srgbClr val="FFFFFF"/>
                </a:solidFill>
                <a:latin typeface="Times New Roman" pitchFamily="18" charset="0"/>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2400">
                <a:solidFill>
                  <a:srgbClr val="FFFFFF"/>
                </a:solidFill>
                <a:latin typeface="Times New Roman" pitchFamily="18" charset="0"/>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2400">
                <a:solidFill>
                  <a:srgbClr val="FFFFFF"/>
                </a:solidFill>
                <a:latin typeface="Times New Roman" pitchFamily="18" charset="0"/>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2400">
                <a:solidFill>
                  <a:srgbClr val="FFFFFF"/>
                </a:solidFill>
                <a:latin typeface="Times New Roman" pitchFamily="18" charset="0"/>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2400">
                <a:solidFill>
                  <a:srgbClr val="FFFFFF"/>
                </a:solidFill>
                <a:latin typeface="Times New Roman" pitchFamily="18" charset="0"/>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2400">
                <a:solidFill>
                  <a:srgbClr val="FFFFFF"/>
                </a:solidFill>
                <a:latin typeface="Times New Roman" pitchFamily="18" charset="0"/>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endParaRPr lang="en-US"/>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pPr>
                <a:defRPr/>
              </a:pPr>
              <a:endParaRPr lang="en-US" sz="2400">
                <a:solidFill>
                  <a:srgbClr val="FFFFFF"/>
                </a:solidFill>
                <a:latin typeface="Times New Roman" pitchFamily="18" charset="0"/>
              </a:endParaRPr>
            </a:p>
          </p:txBody>
        </p:sp>
      </p:grpSp>
      <p:sp>
        <p:nvSpPr>
          <p:cNvPr id="898072"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898073"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6" name="Rectangle 26"/>
          <p:cNvSpPr>
            <a:spLocks noGrp="1" noChangeArrowheads="1"/>
          </p:cNvSpPr>
          <p:nvPr>
            <p:ph type="dt" sz="quarter" idx="10"/>
          </p:nvPr>
        </p:nvSpPr>
        <p:spPr>
          <a:xfrm>
            <a:off x="457200" y="6243638"/>
            <a:ext cx="2133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27" name="Rectangle 27"/>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28" name="Rectangle 28"/>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1D8BC286-2B56-4D62-8EAE-6C85F8BB1623}" type="slidenum">
              <a:rPr lang="en-US"/>
              <a:pPr>
                <a:defRPr/>
              </a:pPr>
              <a:t>‹#›</a:t>
            </a:fld>
            <a:endParaRPr lang="en-US"/>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72BF167E-5215-4E41-897E-7121B13E6849}"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6" name="Rectangle 13"/>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7" name="Rectangle 14"/>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fld id="{884C44BC-DA11-482E-8CC7-C73F91E5C4A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1"/>
          <p:cNvSpPr>
            <a:spLocks noGrp="1" noChangeArrowheads="1"/>
          </p:cNvSpPr>
          <p:nvPr>
            <p:ph type="sldNum" sz="quarter" idx="12"/>
          </p:nvPr>
        </p:nvSpPr>
        <p:spPr>
          <a:ln/>
        </p:spPr>
        <p:txBody>
          <a:bodyPr/>
          <a:lstStyle>
            <a:lvl1pPr>
              <a:defRPr/>
            </a:lvl1pPr>
          </a:lstStyle>
          <a:p>
            <a:pPr>
              <a:defRPr/>
            </a:pPr>
            <a:fld id="{B99BA8D5-038A-4B5B-85CC-E2B5885C7A78}" type="slidenum">
              <a:rPr lang="en-US" altLang="en-US"/>
              <a:pPr>
                <a:defRPr/>
              </a:pPr>
              <a:t>‹#›</a:t>
            </a:fld>
            <a:endParaRPr lang="en-US" altLang="en-US"/>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F835799E-CC72-4F5C-A362-FF15C13DE076}"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BD9F6180-9029-4003-B5D9-CA7CE2B8D5F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B4A3315B-70AD-4B62-A76F-00B755BC8644}"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E87BC40C-C582-4061-8842-C7108C551D28}"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8D0A4188-1901-4782-8FF5-214E613F82E0}"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20CE2797-F513-4E89-8C20-0B16F53B6CD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7D499C8-813E-47BC-B5CF-21B88EE1BE2B}"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D43D7860-F7DB-4341-83E0-C3470943491B}"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8CAA3DDB-D21E-457F-AE71-39A23DD28747}"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39714" name="Rectangle 2"/>
          <p:cNvSpPr>
            <a:spLocks noGrp="1" noChangeArrowheads="1"/>
          </p:cNvSpPr>
          <p:nvPr>
            <p:ph type="ctrTitle"/>
          </p:nvPr>
        </p:nvSpPr>
        <p:spPr>
          <a:xfrm>
            <a:off x="685800" y="685800"/>
            <a:ext cx="7772400" cy="1143000"/>
          </a:xfrm>
        </p:spPr>
        <p:txBody>
          <a:bodyPr/>
          <a:lstStyle>
            <a:lvl1pPr>
              <a:defRPr/>
            </a:lvl1pPr>
          </a:lstStyle>
          <a:p>
            <a:pPr lvl="0"/>
            <a:r>
              <a:rPr lang="en-US" noProof="0" smtClean="0"/>
              <a:t>Click to edit Master title style</a:t>
            </a:r>
          </a:p>
        </p:txBody>
      </p:sp>
      <p:sp>
        <p:nvSpPr>
          <p:cNvPr id="113971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FA4E1A9F-CE31-4CEC-86CC-11509B94CC1A}" type="slidenum">
              <a:rPr lang="en-US" altLang="en-US"/>
              <a:pPr>
                <a:defRPr/>
              </a:pPr>
              <a:t>‹#›</a:t>
            </a:fld>
            <a:endParaRPr lang="en-US" altLang="en-US"/>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752600"/>
            <a:ext cx="36957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752600"/>
            <a:ext cx="36957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85800"/>
            <a:ext cx="2286000"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85800"/>
            <a:ext cx="67056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434765EC-9400-433D-BE04-87E03BED669D}" type="slidenum">
              <a:rPr lang="en-US" altLang="en-US"/>
              <a:pPr>
                <a:defRPr/>
              </a:pPr>
              <a:t>‹#›</a:t>
            </a:fld>
            <a:endParaRPr lang="en-US" altLang="en-US"/>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73858" name="Rectangle 2"/>
          <p:cNvSpPr>
            <a:spLocks noGrp="1" noChangeArrowheads="1"/>
          </p:cNvSpPr>
          <p:nvPr>
            <p:ph type="ctrTitle"/>
          </p:nvPr>
        </p:nvSpPr>
        <p:spPr>
          <a:xfrm>
            <a:off x="685800" y="685800"/>
            <a:ext cx="7772400" cy="1143000"/>
          </a:xfrm>
        </p:spPr>
        <p:txBody>
          <a:bodyPr/>
          <a:lstStyle>
            <a:lvl1pPr>
              <a:defRPr/>
            </a:lvl1pPr>
          </a:lstStyle>
          <a:p>
            <a:pPr lvl="0"/>
            <a:r>
              <a:rPr lang="en-US" noProof="0" smtClean="0"/>
              <a:t>Click to edit Master title style</a:t>
            </a:r>
          </a:p>
        </p:txBody>
      </p:sp>
      <p:sp>
        <p:nvSpPr>
          <p:cNvPr id="12738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4384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24384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34CBBA52-9239-4E5A-B344-D5EA0E787B67}" type="slidenum">
              <a:rPr lang="en-US" altLang="en-US"/>
              <a:pPr>
                <a:defRPr/>
              </a:pPr>
              <a:t>‹#›</a:t>
            </a:fld>
            <a:endParaRPr lang="en-US" altLang="en-US"/>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371600"/>
            <a:ext cx="1752600"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371600"/>
            <a:ext cx="51054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endParaRPr lang="en-US"/>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pPr>
                <a:defRPr/>
              </a:pPr>
              <a:endParaRPr lang="en-US">
                <a:solidFill>
                  <a:srgbClr val="FFFFFF"/>
                </a:solidFill>
              </a:endParaRPr>
            </a:p>
          </p:txBody>
        </p:sp>
      </p:grpSp>
      <p:sp>
        <p:nvSpPr>
          <p:cNvPr id="788504"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78850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6" name="Rectangle 26"/>
          <p:cNvSpPr>
            <a:spLocks noGrp="1" noChangeArrowheads="1"/>
          </p:cNvSpPr>
          <p:nvPr>
            <p:ph type="dt" sz="quarter" idx="10"/>
          </p:nvPr>
        </p:nvSpPr>
        <p:spPr>
          <a:xfrm>
            <a:off x="457200" y="6243638"/>
            <a:ext cx="2133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27" name="Rectangle 27"/>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28" name="Rectangle 28"/>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9809F3FD-6871-43F2-98CA-1D6889F72287}" type="slidenum">
              <a:rPr lang="en-US"/>
              <a:pPr>
                <a:defRPr/>
              </a:pPr>
              <a:t>‹#›</a:t>
            </a:fld>
            <a:endParaRPr lang="en-US"/>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E1746B3C-39C2-41E1-80B5-E41508461AE8}"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34AEE20F-FB71-492E-A51D-D2F35A2640FC}"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B527495A-655B-413E-9D89-FC3B25B22F1D}"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7C02B5EE-921F-4641-9971-459AA708B30E}"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50D86AE5-C265-4218-A117-767A87E445CE}"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2B1F849C-C2D2-4D54-A26E-812279EF618F}"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5340EF9B-CD60-4F6E-8FDB-270E3658C35F}"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69F28090-E435-4CEF-A575-37152A093B66}"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92EE0D3C-3E7D-48D3-A3DC-E3EE96C7BA85}" type="slidenum">
              <a:rPr lang="en-US" altLang="en-US"/>
              <a:pPr>
                <a:defRPr/>
              </a:pPr>
              <a:t>‹#›</a:t>
            </a:fld>
            <a:endParaRPr lang="en-US" altLang="en-US"/>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A59EB418-5DD1-41CC-BA7F-D94DF6A12214}"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C8A260DF-02E1-4AC5-B685-EAB8F10DCB23}"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n-US"/>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n-US"/>
            </a:p>
          </p:txBody>
        </p:sp>
        <p:sp>
          <p:nvSpPr>
            <p:cNvPr id="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9" name="Freeform 7"/>
            <p:cNvSpPr>
              <a:spLocks/>
            </p:cNvSpPr>
            <p:nvPr userDrawn="1"/>
          </p:nvSpPr>
          <p:spPr bwMode="hidden">
            <a:xfrm>
              <a:off x="3599" y="2477"/>
              <a:ext cx="186" cy="120"/>
            </a:xfrm>
            <a:custGeom>
              <a:avLst/>
              <a:gdLst>
                <a:gd name="T0" fmla="*/ 193 w 185"/>
                <a:gd name="T1" fmla="*/ 0 h 120"/>
                <a:gd name="T2" fmla="*/ 193 w 185"/>
                <a:gd name="T3" fmla="*/ 6 h 120"/>
                <a:gd name="T4" fmla="*/ 193 w 185"/>
                <a:gd name="T5" fmla="*/ 18 h 120"/>
                <a:gd name="T6" fmla="*/ 193 w 185"/>
                <a:gd name="T7" fmla="*/ 36 h 120"/>
                <a:gd name="T8" fmla="*/ 187 w 185"/>
                <a:gd name="T9" fmla="*/ 54 h 120"/>
                <a:gd name="T10" fmla="*/ 169 w 185"/>
                <a:gd name="T11" fmla="*/ 72 h 120"/>
                <a:gd name="T12" fmla="*/ 145 w 185"/>
                <a:gd name="T13" fmla="*/ 96 h 120"/>
                <a:gd name="T14" fmla="*/ 109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3 w 185"/>
                <a:gd name="T29" fmla="*/ 0 h 120"/>
                <a:gd name="T30" fmla="*/ 193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headEnd/>
              <a:tailEnd/>
            </a:ln>
          </p:spPr>
          <p:txBody>
            <a:bodyPr/>
            <a:lstStyle/>
            <a:p>
              <a:endParaRPr lang="en-US"/>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headEnd/>
              <a:tailEnd/>
            </a:ln>
          </p:spPr>
          <p:txBody>
            <a:bodyPr/>
            <a:lstStyle/>
            <a:p>
              <a:endParaRPr lang="en-US"/>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5 w 526"/>
                <a:gd name="T17" fmla="*/ 179 h 275"/>
                <a:gd name="T18" fmla="*/ 217 w 526"/>
                <a:gd name="T19" fmla="*/ 143 h 275"/>
                <a:gd name="T20" fmla="*/ 259 w 526"/>
                <a:gd name="T21" fmla="*/ 120 h 275"/>
                <a:gd name="T22" fmla="*/ 307 w 526"/>
                <a:gd name="T23" fmla="*/ 96 h 275"/>
                <a:gd name="T24" fmla="*/ 409 w 526"/>
                <a:gd name="T25" fmla="*/ 48 h 275"/>
                <a:gd name="T26" fmla="*/ 458 w 526"/>
                <a:gd name="T27" fmla="*/ 30 h 275"/>
                <a:gd name="T28" fmla="*/ 494 w 526"/>
                <a:gd name="T29" fmla="*/ 12 h 275"/>
                <a:gd name="T30" fmla="*/ 518 w 526"/>
                <a:gd name="T31" fmla="*/ 6 h 275"/>
                <a:gd name="T32" fmla="*/ 536 w 526"/>
                <a:gd name="T33" fmla="*/ 0 h 275"/>
                <a:gd name="T34" fmla="*/ 542 w 526"/>
                <a:gd name="T35" fmla="*/ 0 h 275"/>
                <a:gd name="T36" fmla="*/ 536 w 526"/>
                <a:gd name="T37" fmla="*/ 6 h 275"/>
                <a:gd name="T38" fmla="*/ 524 w 526"/>
                <a:gd name="T39" fmla="*/ 12 h 275"/>
                <a:gd name="T40" fmla="*/ 500 w 526"/>
                <a:gd name="T41" fmla="*/ 24 h 275"/>
                <a:gd name="T42" fmla="*/ 476 w 526"/>
                <a:gd name="T43" fmla="*/ 42 h 275"/>
                <a:gd name="T44" fmla="*/ 452 w 526"/>
                <a:gd name="T45" fmla="*/ 54 h 275"/>
                <a:gd name="T46" fmla="*/ 409 w 526"/>
                <a:gd name="T47" fmla="*/ 78 h 275"/>
                <a:gd name="T48" fmla="*/ 348 w 526"/>
                <a:gd name="T49" fmla="*/ 108 h 275"/>
                <a:gd name="T50" fmla="*/ 283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headEnd/>
              <a:tailEnd/>
            </a:ln>
          </p:spPr>
          <p:txBody>
            <a:bodyPr/>
            <a:lstStyle/>
            <a:p>
              <a:endParaRPr lang="en-US"/>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8 w 718"/>
                <a:gd name="T17" fmla="*/ 228 h 306"/>
                <a:gd name="T18" fmla="*/ 134 w 718"/>
                <a:gd name="T19" fmla="*/ 228 h 306"/>
                <a:gd name="T20" fmla="*/ 152 w 718"/>
                <a:gd name="T21" fmla="*/ 222 h 306"/>
                <a:gd name="T22" fmla="*/ 176 w 718"/>
                <a:gd name="T23" fmla="*/ 216 h 306"/>
                <a:gd name="T24" fmla="*/ 206 w 718"/>
                <a:gd name="T25" fmla="*/ 204 h 306"/>
                <a:gd name="T26" fmla="*/ 283 w 718"/>
                <a:gd name="T27" fmla="*/ 180 h 306"/>
                <a:gd name="T28" fmla="*/ 387 w 718"/>
                <a:gd name="T29" fmla="*/ 156 h 306"/>
                <a:gd name="T30" fmla="*/ 477 w 718"/>
                <a:gd name="T31" fmla="*/ 126 h 306"/>
                <a:gd name="T32" fmla="*/ 560 w 718"/>
                <a:gd name="T33" fmla="*/ 102 h 306"/>
                <a:gd name="T34" fmla="*/ 590 w 718"/>
                <a:gd name="T35" fmla="*/ 90 h 306"/>
                <a:gd name="T36" fmla="*/ 628 w 718"/>
                <a:gd name="T37" fmla="*/ 84 h 306"/>
                <a:gd name="T38" fmla="*/ 646 w 718"/>
                <a:gd name="T39" fmla="*/ 78 h 306"/>
                <a:gd name="T40" fmla="*/ 652 w 718"/>
                <a:gd name="T41" fmla="*/ 72 h 306"/>
                <a:gd name="T42" fmla="*/ 658 w 718"/>
                <a:gd name="T43" fmla="*/ 66 h 306"/>
                <a:gd name="T44" fmla="*/ 676 w 718"/>
                <a:gd name="T45" fmla="*/ 60 h 306"/>
                <a:gd name="T46" fmla="*/ 718 w 718"/>
                <a:gd name="T47" fmla="*/ 30 h 306"/>
                <a:gd name="T48" fmla="*/ 736 w 718"/>
                <a:gd name="T49" fmla="*/ 18 h 306"/>
                <a:gd name="T50" fmla="*/ 742 w 718"/>
                <a:gd name="T51" fmla="*/ 6 h 306"/>
                <a:gd name="T52" fmla="*/ 736 w 718"/>
                <a:gd name="T53" fmla="*/ 0 h 306"/>
                <a:gd name="T54" fmla="*/ 712 w 718"/>
                <a:gd name="T55" fmla="*/ 0 h 306"/>
                <a:gd name="T56" fmla="*/ 652 w 718"/>
                <a:gd name="T57" fmla="*/ 0 h 306"/>
                <a:gd name="T58" fmla="*/ 596 w 718"/>
                <a:gd name="T59" fmla="*/ 0 h 306"/>
                <a:gd name="T60" fmla="*/ 560 w 718"/>
                <a:gd name="T61" fmla="*/ 0 h 306"/>
                <a:gd name="T62" fmla="*/ 530 w 718"/>
                <a:gd name="T63" fmla="*/ 18 h 306"/>
                <a:gd name="T64" fmla="*/ 501 w 718"/>
                <a:gd name="T65" fmla="*/ 42 h 306"/>
                <a:gd name="T66" fmla="*/ 483 w 718"/>
                <a:gd name="T67" fmla="*/ 54 h 306"/>
                <a:gd name="T68" fmla="*/ 465 w 718"/>
                <a:gd name="T69" fmla="*/ 60 h 306"/>
                <a:gd name="T70" fmla="*/ 441 w 718"/>
                <a:gd name="T71" fmla="*/ 60 h 306"/>
                <a:gd name="T72" fmla="*/ 405 w 718"/>
                <a:gd name="T73" fmla="*/ 66 h 306"/>
                <a:gd name="T74" fmla="*/ 355 w 718"/>
                <a:gd name="T75" fmla="*/ 84 h 306"/>
                <a:gd name="T76" fmla="*/ 319 w 718"/>
                <a:gd name="T77" fmla="*/ 108 h 306"/>
                <a:gd name="T78" fmla="*/ 295 w 718"/>
                <a:gd name="T79" fmla="*/ 126 h 306"/>
                <a:gd name="T80" fmla="*/ 283 w 718"/>
                <a:gd name="T81" fmla="*/ 132 h 306"/>
                <a:gd name="T82" fmla="*/ 265 w 718"/>
                <a:gd name="T83" fmla="*/ 138 h 306"/>
                <a:gd name="T84" fmla="*/ 229 w 718"/>
                <a:gd name="T85" fmla="*/ 138 h 306"/>
                <a:gd name="T86" fmla="*/ 194 w 718"/>
                <a:gd name="T87" fmla="*/ 138 h 306"/>
                <a:gd name="T88" fmla="*/ 188 w 718"/>
                <a:gd name="T89" fmla="*/ 138 h 306"/>
                <a:gd name="T90" fmla="*/ 182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headEnd/>
              <a:tailEnd/>
            </a:ln>
          </p:spPr>
          <p:txBody>
            <a:bodyPr/>
            <a:lstStyle/>
            <a:p>
              <a:endParaRPr lang="en-US"/>
            </a:p>
          </p:txBody>
        </p:sp>
        <p:sp>
          <p:nvSpPr>
            <p:cNvPr id="13" name="Freeform 11"/>
            <p:cNvSpPr>
              <a:spLocks/>
            </p:cNvSpPr>
            <p:nvPr userDrawn="1"/>
          </p:nvSpPr>
          <p:spPr bwMode="hidden">
            <a:xfrm>
              <a:off x="3358" y="1890"/>
              <a:ext cx="2400" cy="881"/>
            </a:xfrm>
            <a:custGeom>
              <a:avLst/>
              <a:gdLst>
                <a:gd name="T0" fmla="*/ 2293 w 2392"/>
                <a:gd name="T1" fmla="*/ 54 h 881"/>
                <a:gd name="T2" fmla="*/ 2245 w 2392"/>
                <a:gd name="T3" fmla="*/ 54 h 881"/>
                <a:gd name="T4" fmla="*/ 2203 w 2392"/>
                <a:gd name="T5" fmla="*/ 66 h 881"/>
                <a:gd name="T6" fmla="*/ 2077 w 2392"/>
                <a:gd name="T7" fmla="*/ 101 h 881"/>
                <a:gd name="T8" fmla="*/ 2012 w 2392"/>
                <a:gd name="T9" fmla="*/ 119 h 881"/>
                <a:gd name="T10" fmla="*/ 1908 w 2392"/>
                <a:gd name="T11" fmla="*/ 167 h 881"/>
                <a:gd name="T12" fmla="*/ 1884 w 2392"/>
                <a:gd name="T13" fmla="*/ 245 h 881"/>
                <a:gd name="T14" fmla="*/ 1890 w 2392"/>
                <a:gd name="T15" fmla="*/ 305 h 881"/>
                <a:gd name="T16" fmla="*/ 1806 w 2392"/>
                <a:gd name="T17" fmla="*/ 317 h 881"/>
                <a:gd name="T18" fmla="*/ 1637 w 2392"/>
                <a:gd name="T19" fmla="*/ 263 h 881"/>
                <a:gd name="T20" fmla="*/ 1547 w 2392"/>
                <a:gd name="T21" fmla="*/ 257 h 881"/>
                <a:gd name="T22" fmla="*/ 1439 w 2392"/>
                <a:gd name="T23" fmla="*/ 311 h 881"/>
                <a:gd name="T24" fmla="*/ 1371 w 2392"/>
                <a:gd name="T25" fmla="*/ 353 h 881"/>
                <a:gd name="T26" fmla="*/ 1342 w 2392"/>
                <a:gd name="T27" fmla="*/ 359 h 881"/>
                <a:gd name="T28" fmla="*/ 1246 w 2392"/>
                <a:gd name="T29" fmla="*/ 371 h 881"/>
                <a:gd name="T30" fmla="*/ 1192 w 2392"/>
                <a:gd name="T31" fmla="*/ 365 h 881"/>
                <a:gd name="T32" fmla="*/ 1085 w 2392"/>
                <a:gd name="T33" fmla="*/ 371 h 881"/>
                <a:gd name="T34" fmla="*/ 981 w 2392"/>
                <a:gd name="T35" fmla="*/ 383 h 881"/>
                <a:gd name="T36" fmla="*/ 945 w 2392"/>
                <a:gd name="T37" fmla="*/ 401 h 881"/>
                <a:gd name="T38" fmla="*/ 843 w 2392"/>
                <a:gd name="T39" fmla="*/ 419 h 881"/>
                <a:gd name="T40" fmla="*/ 802 w 2392"/>
                <a:gd name="T41" fmla="*/ 419 h 881"/>
                <a:gd name="T42" fmla="*/ 680 w 2392"/>
                <a:gd name="T43" fmla="*/ 437 h 881"/>
                <a:gd name="T44" fmla="*/ 614 w 2392"/>
                <a:gd name="T45" fmla="*/ 473 h 881"/>
                <a:gd name="T46" fmla="*/ 519 w 2392"/>
                <a:gd name="T47" fmla="*/ 467 h 881"/>
                <a:gd name="T48" fmla="*/ 439 w 2392"/>
                <a:gd name="T49" fmla="*/ 491 h 881"/>
                <a:gd name="T50" fmla="*/ 421 w 2392"/>
                <a:gd name="T51" fmla="*/ 539 h 881"/>
                <a:gd name="T52" fmla="*/ 355 w 2392"/>
                <a:gd name="T53" fmla="*/ 569 h 881"/>
                <a:gd name="T54" fmla="*/ 230 w 2392"/>
                <a:gd name="T55" fmla="*/ 599 h 881"/>
                <a:gd name="T56" fmla="*/ 138 w 2392"/>
                <a:gd name="T57" fmla="*/ 647 h 881"/>
                <a:gd name="T58" fmla="*/ 108 w 2392"/>
                <a:gd name="T59" fmla="*/ 659 h 881"/>
                <a:gd name="T60" fmla="*/ 0 w 2392"/>
                <a:gd name="T61" fmla="*/ 671 h 881"/>
                <a:gd name="T62" fmla="*/ 84 w 2392"/>
                <a:gd name="T63" fmla="*/ 695 h 881"/>
                <a:gd name="T64" fmla="*/ 271 w 2392"/>
                <a:gd name="T65" fmla="*/ 653 h 881"/>
                <a:gd name="T66" fmla="*/ 489 w 2392"/>
                <a:gd name="T67" fmla="*/ 569 h 881"/>
                <a:gd name="T68" fmla="*/ 584 w 2392"/>
                <a:gd name="T69" fmla="*/ 521 h 881"/>
                <a:gd name="T70" fmla="*/ 662 w 2392"/>
                <a:gd name="T71" fmla="*/ 515 h 881"/>
                <a:gd name="T72" fmla="*/ 897 w 2392"/>
                <a:gd name="T73" fmla="*/ 461 h 881"/>
                <a:gd name="T74" fmla="*/ 1180 w 2392"/>
                <a:gd name="T75" fmla="*/ 425 h 881"/>
                <a:gd name="T76" fmla="*/ 1324 w 2392"/>
                <a:gd name="T77" fmla="*/ 461 h 881"/>
                <a:gd name="T78" fmla="*/ 1457 w 2392"/>
                <a:gd name="T79" fmla="*/ 533 h 881"/>
                <a:gd name="T80" fmla="*/ 1475 w 2392"/>
                <a:gd name="T81" fmla="*/ 617 h 881"/>
                <a:gd name="T82" fmla="*/ 1416 w 2392"/>
                <a:gd name="T83" fmla="*/ 653 h 881"/>
                <a:gd name="T84" fmla="*/ 1258 w 2392"/>
                <a:gd name="T85" fmla="*/ 701 h 881"/>
                <a:gd name="T86" fmla="*/ 1144 w 2392"/>
                <a:gd name="T87" fmla="*/ 755 h 881"/>
                <a:gd name="T88" fmla="*/ 1097 w 2392"/>
                <a:gd name="T89" fmla="*/ 809 h 881"/>
                <a:gd name="T90" fmla="*/ 1109 w 2392"/>
                <a:gd name="T91" fmla="*/ 869 h 881"/>
                <a:gd name="T92" fmla="*/ 1138 w 2392"/>
                <a:gd name="T93" fmla="*/ 881 h 881"/>
                <a:gd name="T94" fmla="*/ 1240 w 2392"/>
                <a:gd name="T95" fmla="*/ 869 h 881"/>
                <a:gd name="T96" fmla="*/ 1428 w 2392"/>
                <a:gd name="T97" fmla="*/ 857 h 881"/>
                <a:gd name="T98" fmla="*/ 1481 w 2392"/>
                <a:gd name="T99" fmla="*/ 851 h 881"/>
                <a:gd name="T100" fmla="*/ 1523 w 2392"/>
                <a:gd name="T101" fmla="*/ 833 h 881"/>
                <a:gd name="T102" fmla="*/ 1723 w 2392"/>
                <a:gd name="T103" fmla="*/ 743 h 881"/>
                <a:gd name="T104" fmla="*/ 1854 w 2392"/>
                <a:gd name="T105" fmla="*/ 689 h 881"/>
                <a:gd name="T106" fmla="*/ 1932 w 2392"/>
                <a:gd name="T107" fmla="*/ 581 h 881"/>
                <a:gd name="T108" fmla="*/ 2095 w 2392"/>
                <a:gd name="T109" fmla="*/ 389 h 881"/>
                <a:gd name="T110" fmla="*/ 2265 w 2392"/>
                <a:gd name="T111" fmla="*/ 269 h 881"/>
                <a:gd name="T112" fmla="*/ 2313 w 2392"/>
                <a:gd name="T113" fmla="*/ 239 h 881"/>
                <a:gd name="T114" fmla="*/ 2456 w 2392"/>
                <a:gd name="T115" fmla="*/ 0 h 881"/>
                <a:gd name="T116" fmla="*/ 2366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headEnd/>
              <a:tailEnd/>
            </a:ln>
          </p:spPr>
          <p:txBody>
            <a:bodyPr/>
            <a:lstStyle/>
            <a:p>
              <a:endParaRPr lang="en-US"/>
            </a:p>
          </p:txBody>
        </p:sp>
        <p:sp>
          <p:nvSpPr>
            <p:cNvPr id="1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headEnd/>
              <a:tailEnd/>
            </a:ln>
          </p:spPr>
          <p:txBody>
            <a:bodyPr/>
            <a:lstStyle/>
            <a:p>
              <a:endParaRPr lang="en-US"/>
            </a:p>
          </p:txBody>
        </p:sp>
        <p:sp>
          <p:nvSpPr>
            <p:cNvPr id="1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1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1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n-US"/>
            </a:p>
          </p:txBody>
        </p:sp>
      </p:grpSp>
      <p:sp>
        <p:nvSpPr>
          <p:cNvPr id="843794"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noProof="0" smtClean="0"/>
              <a:t>Click to edit Master title style</a:t>
            </a:r>
          </a:p>
        </p:txBody>
      </p:sp>
      <p:sp>
        <p:nvSpPr>
          <p:cNvPr id="843795"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20" name="Rectangle 20"/>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21" name="Rectangle 21"/>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22" name="Rectangle 22"/>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770432D6-1F8C-41C0-ACC6-65E8952E54E0}" type="slidenum">
              <a:rPr lang="en-US"/>
              <a:pPr>
                <a:defRPr/>
              </a:pPr>
              <a:t>‹#›</a:t>
            </a:fld>
            <a:endParaRPr lang="en-US"/>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ABBE46ED-C859-461C-AFB0-C197962F109A}" type="slidenum">
              <a:rPr lang="en-US"/>
              <a:pPr>
                <a:defRPr/>
              </a:pPr>
              <a:t>‹#›</a:t>
            </a:fld>
            <a:endParaRPr lang="en-US"/>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5B4D384E-B3B2-4D38-9459-5354F84BF201}" type="slidenum">
              <a:rPr lang="en-US"/>
              <a:pPr>
                <a:defRPr/>
              </a:pPr>
              <a:t>‹#›</a:t>
            </a:fld>
            <a:endParaRPr lang="en-US"/>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48DE4426-430C-4D47-BC4A-A3A365D811D5}" type="slidenum">
              <a:rPr lang="en-US"/>
              <a:pPr>
                <a:defRPr/>
              </a:pPr>
              <a:t>‹#›</a:t>
            </a:fld>
            <a:endParaRPr lang="en-US"/>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64588D25-A0B5-480E-985E-4DA7C30EFC84}" type="slidenum">
              <a:rPr lang="en-US"/>
              <a:pPr>
                <a:defRPr/>
              </a:pPr>
              <a:t>‹#›</a:t>
            </a:fld>
            <a:endParaRPr lang="en-US"/>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BB81E39A-3390-4389-86FF-E756550E10F7}" type="slidenum">
              <a:rPr lang="en-US"/>
              <a:pPr>
                <a:defRPr/>
              </a:pPr>
              <a:t>‹#›</a:t>
            </a:fld>
            <a:endParaRPr lang="en-US"/>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8B89B597-B813-4AA2-A676-4CBDB5A7DC89}" type="slidenum">
              <a:rPr lang="en-US"/>
              <a:pPr>
                <a:defRPr/>
              </a:pPr>
              <a:t>‹#›</a:t>
            </a:fld>
            <a:endParaRPr lang="en-US"/>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8463D568-0BC6-4FE0-BDF9-57DC94293281}"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4 w 305"/>
                    <a:gd name="T1" fmla="*/ 429 h 426"/>
                    <a:gd name="T2" fmla="*/ 308 w 305"/>
                    <a:gd name="T3" fmla="*/ 429 h 426"/>
                    <a:gd name="T4" fmla="*/ 0 w 305"/>
                    <a:gd name="T5" fmla="*/ 0 h 426"/>
                    <a:gd name="T6" fmla="*/ 0 w 305"/>
                    <a:gd name="T7" fmla="*/ 66 h 426"/>
                    <a:gd name="T8" fmla="*/ 254 w 305"/>
                    <a:gd name="T9" fmla="*/ 429 h 426"/>
                    <a:gd name="T10" fmla="*/ 284 w 305"/>
                    <a:gd name="T11" fmla="*/ 429 h 426"/>
                    <a:gd name="T12" fmla="*/ 284 w 305"/>
                    <a:gd name="T13" fmla="*/ 429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w="9525">
                  <a:noFill/>
                  <a:round/>
                  <a:headEnd/>
                  <a:tailEnd/>
                </a:ln>
              </p:spPr>
              <p:txBody>
                <a:bodyPr/>
                <a:lstStyle/>
                <a:p>
                  <a:endParaRPr lang="en-US"/>
                </a:p>
              </p:txBody>
            </p:sp>
            <p:sp>
              <p:nvSpPr>
                <p:cNvPr id="53" name="Freeform 48"/>
                <p:cNvSpPr>
                  <a:spLocks/>
                </p:cNvSpPr>
                <p:nvPr/>
              </p:nvSpPr>
              <p:spPr bwMode="hidden">
                <a:xfrm>
                  <a:off x="5410" y="558"/>
                  <a:ext cx="348" cy="487"/>
                </a:xfrm>
                <a:custGeom>
                  <a:avLst/>
                  <a:gdLst>
                    <a:gd name="T0" fmla="*/ 24 w 347"/>
                    <a:gd name="T1" fmla="*/ 489 h 486"/>
                    <a:gd name="T2" fmla="*/ 48 w 347"/>
                    <a:gd name="T3" fmla="*/ 489 h 486"/>
                    <a:gd name="T4" fmla="*/ 350 w 347"/>
                    <a:gd name="T5" fmla="*/ 72 h 486"/>
                    <a:gd name="T6" fmla="*/ 350 w 347"/>
                    <a:gd name="T7" fmla="*/ 0 h 486"/>
                    <a:gd name="T8" fmla="*/ 0 w 347"/>
                    <a:gd name="T9" fmla="*/ 489 h 486"/>
                    <a:gd name="T10" fmla="*/ 24 w 347"/>
                    <a:gd name="T11" fmla="*/ 489 h 486"/>
                    <a:gd name="T12" fmla="*/ 24 w 347"/>
                    <a:gd name="T13" fmla="*/ 489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w="9525">
                  <a:noFill/>
                  <a:round/>
                  <a:headEnd/>
                  <a:tailEnd/>
                </a:ln>
              </p:spPr>
              <p:txBody>
                <a:bodyPr/>
                <a:lstStyle/>
                <a:p>
                  <a:endParaRPr lang="en-US"/>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w="9525">
                <a:noFill/>
                <a:round/>
                <a:headEnd/>
                <a:tailEnd/>
              </a:ln>
            </p:spPr>
            <p:txBody>
              <a:bodyPr/>
              <a:lstStyle/>
              <a:p>
                <a:endParaRPr lang="en-US"/>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w="9525">
                <a:noFill/>
                <a:round/>
                <a:headEnd/>
                <a:tailEnd/>
              </a:ln>
            </p:spPr>
            <p:txBody>
              <a:bodyPr/>
              <a:lstStyle/>
              <a:p>
                <a:endParaRPr lang="en-US"/>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w="9525">
                <a:noFill/>
                <a:round/>
                <a:headEnd/>
                <a:tailEnd/>
              </a:ln>
            </p:spPr>
            <p:txBody>
              <a:bodyPr/>
              <a:lstStyle/>
              <a:p>
                <a:endParaRPr lang="en-US"/>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w="9525">
                <a:noFill/>
                <a:round/>
                <a:headEnd/>
                <a:tailEnd/>
              </a:ln>
            </p:spPr>
            <p:txBody>
              <a:bodyPr/>
              <a:lstStyle/>
              <a:p>
                <a:endParaRPr lang="en-US"/>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w="9525">
                <a:noFill/>
                <a:round/>
                <a:headEnd/>
                <a:tailEnd/>
              </a:ln>
            </p:spPr>
            <p:txBody>
              <a:bodyPr/>
              <a:lstStyle/>
              <a:p>
                <a:endParaRPr lang="en-US"/>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w="9525">
                <a:noFill/>
                <a:round/>
                <a:headEnd/>
                <a:tailEnd/>
              </a:ln>
            </p:spPr>
            <p:txBody>
              <a:bodyPr/>
              <a:lstStyle/>
              <a:p>
                <a:endParaRPr lang="en-US"/>
              </a:p>
            </p:txBody>
          </p:sp>
        </p:grpSp>
      </p:grpSp>
      <p:sp>
        <p:nvSpPr>
          <p:cNvPr id="263235"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en-US" altLang="en-US" noProof="0" smtClean="0"/>
              <a:t>Click to edit Master title style</a:t>
            </a:r>
          </a:p>
        </p:txBody>
      </p:sp>
      <p:sp>
        <p:nvSpPr>
          <p:cNvPr id="263236"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69" name="Rectangle 69"/>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70" name="Rectangle 70"/>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71" name="Rectangle 71"/>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CABE2D88-70F8-46C4-A1C1-AAF7D768505D}" type="slidenum">
              <a:rPr lang="en-US" altLang="en-US"/>
              <a:pPr>
                <a:defRPr/>
              </a:pPr>
              <a:t>‹#›</a:t>
            </a:fld>
            <a:endParaRPr lang="en-US" altLang="en-US"/>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AC86A587-CD49-4C38-84D1-A729800BD208}" type="slidenum">
              <a:rPr lang="en-US"/>
              <a:pPr>
                <a:defRPr/>
              </a:pPr>
              <a:t>‹#›</a:t>
            </a:fld>
            <a:endParaRPr lang="en-US"/>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D0AC007F-6376-4AA7-BB2B-99D2973E64EA}" type="slidenum">
              <a:rPr lang="en-US"/>
              <a:pPr>
                <a:defRPr/>
              </a:pPr>
              <a:t>‹#›</a:t>
            </a:fld>
            <a:endParaRPr lang="en-US"/>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532889DF-DAB7-445B-8083-9C50D2350E38}" type="slidenum">
              <a:rPr lang="en-US"/>
              <a:pPr>
                <a:defRPr/>
              </a:pPr>
              <a:t>‹#›</a:t>
            </a:fld>
            <a:endParaRPr lang="en-US"/>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w="9525">
              <a:noFill/>
              <a:round/>
              <a:headEnd/>
              <a:tailEnd/>
            </a:ln>
          </p:spPr>
          <p:txBody>
            <a:bodyPr/>
            <a:lstStyle/>
            <a:p>
              <a:endParaRPr lang="en-US"/>
            </a:p>
          </p:txBody>
        </p:sp>
        <p:sp>
          <p:nvSpPr>
            <p:cNvPr id="6" name="Freeform 4"/>
            <p:cNvSpPr>
              <a:spLocks/>
            </p:cNvSpPr>
            <p:nvPr/>
          </p:nvSpPr>
          <p:spPr bwMode="ltGray">
            <a:xfrm>
              <a:off x="528" y="2400"/>
              <a:ext cx="5232" cy="1920"/>
            </a:xfrm>
            <a:custGeom>
              <a:avLst/>
              <a:gdLst>
                <a:gd name="T0" fmla="*/ 0 w 4897"/>
                <a:gd name="T1" fmla="*/ 0 h 2182"/>
                <a:gd name="T2" fmla="*/ 0 w 4897"/>
                <a:gd name="T3" fmla="*/ 784 h 2182"/>
                <a:gd name="T4" fmla="*/ 8314 w 4897"/>
                <a:gd name="T5" fmla="*/ 784 h 2182"/>
                <a:gd name="T6" fmla="*/ 8314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endParaRPr lang="en-US"/>
            </a:p>
          </p:txBody>
        </p:sp>
        <p:sp>
          <p:nvSpPr>
            <p:cNvPr id="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grpSp>
      <p:sp>
        <p:nvSpPr>
          <p:cNvPr id="123913"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smtClean="0"/>
              <a:t>Click to edit Master title style</a:t>
            </a:r>
          </a:p>
        </p:txBody>
      </p:sp>
      <p:sp>
        <p:nvSpPr>
          <p:cNvPr id="123914"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11" name="Rectangle 11"/>
          <p:cNvSpPr>
            <a:spLocks noGrp="1" noChangeArrowheads="1"/>
          </p:cNvSpPr>
          <p:nvPr>
            <p:ph type="dt" sz="quarter" idx="10"/>
          </p:nvPr>
        </p:nvSpPr>
        <p:spPr>
          <a:xfrm>
            <a:off x="990600" y="6245225"/>
            <a:ext cx="1901825"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13" name="Rectangle 13"/>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45BFCB77-6DEE-48FC-8B12-DF42326DBFB1}" type="slidenum">
              <a:rPr lang="en-US"/>
              <a:pPr>
                <a:defRPr/>
              </a:pPr>
              <a:t>‹#›</a:t>
            </a:fld>
            <a:endParaRPr lang="en-US"/>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01A4AAA-F581-4EEF-B56A-8C5DAE6C01EE}" type="slidenum">
              <a:rPr lang="en-US"/>
              <a:pPr>
                <a:defRPr/>
              </a:pPr>
              <a:t>‹#›</a:t>
            </a:fld>
            <a:endParaRPr lang="en-US"/>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F29E9E0-1424-4B71-B9FB-CEA86749DCBC}" type="slidenum">
              <a:rPr lang="en-US"/>
              <a:pPr>
                <a:defRPr/>
              </a:pPr>
              <a:t>‹#›</a:t>
            </a:fld>
            <a:endParaRPr lang="en-US"/>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DEDDB0A-7143-4109-AD87-C38E8669EC4E}" type="slidenum">
              <a:rPr lang="en-US"/>
              <a:pPr>
                <a:defRPr/>
              </a:pPr>
              <a:t>‹#›</a:t>
            </a:fld>
            <a:endParaRPr lang="en-US"/>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1ED5161-B06A-4DE5-A00E-C848D2B678EF}" type="slidenum">
              <a:rPr lang="en-US"/>
              <a:pPr>
                <a:defRPr/>
              </a:pPr>
              <a:t>‹#›</a:t>
            </a:fld>
            <a:endParaRPr lang="en-US"/>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E1D77E67-8ABA-4025-B22A-6015D1FBDE98}" type="slidenum">
              <a:rPr lang="en-US"/>
              <a:pPr>
                <a:defRPr/>
              </a:pPr>
              <a:t>‹#›</a:t>
            </a:fld>
            <a:endParaRPr lang="en-US"/>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B8F0E990-D33D-47CA-A07A-470928C06774}"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0"/>
          <p:cNvSpPr>
            <a:spLocks noGrp="1" noChangeArrowheads="1"/>
          </p:cNvSpPr>
          <p:nvPr>
            <p:ph type="sldNum" sz="quarter" idx="12"/>
          </p:nvPr>
        </p:nvSpPr>
        <p:spPr>
          <a:ln/>
        </p:spPr>
        <p:txBody>
          <a:bodyPr/>
          <a:lstStyle>
            <a:lvl1pPr>
              <a:defRPr/>
            </a:lvl1pPr>
          </a:lstStyle>
          <a:p>
            <a:pPr>
              <a:defRPr/>
            </a:pPr>
            <a:fld id="{82156EDB-80CF-40BF-B48A-6CFCE6F99B0A}" type="slidenum">
              <a:rPr lang="en-US" altLang="en-US"/>
              <a:pPr>
                <a:defRPr/>
              </a:pPr>
              <a:t>‹#›</a:t>
            </a:fld>
            <a:endParaRPr lang="en-US" altLang="en-US"/>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D4DB00B-CF6D-43BF-BCCD-644B4AE55A9B}" type="slidenum">
              <a:rPr lang="en-US"/>
              <a:pPr>
                <a:defRPr/>
              </a:pPr>
              <a:t>‹#›</a:t>
            </a:fld>
            <a:endParaRPr lang="en-US"/>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05BD238-A76D-4876-8547-D51A14FDE45B}" type="slidenum">
              <a:rPr lang="en-US"/>
              <a:pPr>
                <a:defRPr/>
              </a:pPr>
              <a:t>‹#›</a:t>
            </a:fld>
            <a:endParaRPr lang="en-US"/>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18972DE-B12C-41EC-AB4E-56A314032AF0}" type="slidenum">
              <a:rPr lang="en-US"/>
              <a:pPr>
                <a:defRPr/>
              </a:pPr>
              <a:t>‹#›</a:t>
            </a:fld>
            <a:endParaRPr lang="en-US"/>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CAC44DD-4B12-40E8-BC96-0E4DD0B29B0B}" type="slidenum">
              <a:rPr lang="en-US"/>
              <a:pPr>
                <a:defRPr/>
              </a:pPr>
              <a:t>‹#›</a:t>
            </a:fld>
            <a:endParaRPr lang="en-US"/>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
        <p:nvSpPr>
          <p:cNvPr id="1500162"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150016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798B6F8F-CBA6-453B-A930-9B5CA42D0C1A}" type="slidenum">
              <a:rPr lang="en-US" altLang="en-US"/>
              <a:pPr>
                <a:defRPr/>
              </a:pPr>
              <a:t>‹#›</a:t>
            </a:fld>
            <a:endParaRPr lang="en-US" altLang="en-US"/>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4CD5075-8459-47E9-A519-D35A2F79536D}" type="slidenum">
              <a:rPr lang="en-US" altLang="en-US"/>
              <a:pPr>
                <a:defRPr/>
              </a:pPr>
              <a:t>‹#›</a:t>
            </a:fld>
            <a:endParaRPr lang="en-US" altLang="en-US"/>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404982-24AD-4E85-A77C-B2A65521F5C6}" type="slidenum">
              <a:rPr lang="en-US" altLang="en-US"/>
              <a:pPr>
                <a:defRPr/>
              </a:pPr>
              <a:t>‹#›</a:t>
            </a:fld>
            <a:endParaRPr lang="en-US" altLang="en-US"/>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A0772FF-4BEB-4480-8CF9-2192B78E5EFB}" type="slidenum">
              <a:rPr lang="en-US" altLang="en-US"/>
              <a:pPr>
                <a:defRPr/>
              </a:pPr>
              <a:t>‹#›</a:t>
            </a:fld>
            <a:endParaRPr lang="en-US" altLang="en-US"/>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4B8EBED-E101-4D90-9EB6-BE1C0D706FE0}" type="slidenum">
              <a:rPr lang="en-US" altLang="en-US"/>
              <a:pPr>
                <a:defRPr/>
              </a:pPr>
              <a:t>‹#›</a:t>
            </a:fld>
            <a:endParaRPr lang="en-US" altLang="en-US"/>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2593CF0-81BF-4B2A-90DB-7D0B00513C50}" type="slidenum">
              <a:rPr lang="en-US" altLang="en-US"/>
              <a:pPr>
                <a:defRPr/>
              </a:pPr>
              <a:t>‹#›</a:t>
            </a:fld>
            <a:endParaRPr lang="en-US"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0"/>
          <p:cNvSpPr>
            <a:spLocks noGrp="1" noChangeArrowheads="1"/>
          </p:cNvSpPr>
          <p:nvPr>
            <p:ph type="sldNum" sz="quarter" idx="12"/>
          </p:nvPr>
        </p:nvSpPr>
        <p:spPr>
          <a:ln/>
        </p:spPr>
        <p:txBody>
          <a:bodyPr/>
          <a:lstStyle>
            <a:lvl1pPr>
              <a:defRPr/>
            </a:lvl1pPr>
          </a:lstStyle>
          <a:p>
            <a:pPr>
              <a:defRPr/>
            </a:pPr>
            <a:fld id="{4E3FA520-B03D-4C7F-BF20-366E6C2CB1B0}" type="slidenum">
              <a:rPr lang="en-US" altLang="en-US"/>
              <a:pPr>
                <a:defRPr/>
              </a:pPr>
              <a:t>‹#›</a:t>
            </a:fld>
            <a:endParaRPr lang="en-US" altLang="en-US"/>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59B0B28-3826-454C-AA13-C620C995DD9E}" type="slidenum">
              <a:rPr lang="en-US" altLang="en-US"/>
              <a:pPr>
                <a:defRPr/>
              </a:pPr>
              <a:t>‹#›</a:t>
            </a:fld>
            <a:endParaRPr lang="en-US" altLang="en-US"/>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98F88A2-8B5E-4449-A8AD-8723A3FF2FB0}" type="slidenum">
              <a:rPr lang="en-US" altLang="en-US"/>
              <a:pPr>
                <a:defRPr/>
              </a:pPr>
              <a:t>‹#›</a:t>
            </a:fld>
            <a:endParaRPr lang="en-US" altLang="en-US"/>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D399559-4EF2-4260-B1FF-5F0B400DCFC8}" type="slidenum">
              <a:rPr lang="en-US" altLang="en-US"/>
              <a:pPr>
                <a:defRPr/>
              </a:pPr>
              <a:t>‹#›</a:t>
            </a:fld>
            <a:endParaRPr lang="en-US" altLang="en-US"/>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5F10140-B779-4964-B791-C6B80A853EF3}" type="slidenum">
              <a:rPr lang="en-US" altLang="en-US"/>
              <a:pPr>
                <a:defRPr/>
              </a:pPr>
              <a:t>‹#›</a:t>
            </a:fld>
            <a:endParaRPr lang="en-US" altLang="en-US"/>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768DF4A-01EF-400A-AB7D-F958EF795F55}" type="slidenum">
              <a:rPr lang="en-US" altLang="en-US"/>
              <a:pPr>
                <a:defRPr/>
              </a:pPr>
              <a:t>‹#›</a:t>
            </a:fld>
            <a:endParaRPr lang="en-US" altLang="en-US"/>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98786" name="Rectangle 2"/>
          <p:cNvSpPr>
            <a:spLocks noGrp="1" noChangeArrowheads="1"/>
          </p:cNvSpPr>
          <p:nvPr>
            <p:ph type="ctrTitle"/>
          </p:nvPr>
        </p:nvSpPr>
        <p:spPr>
          <a:xfrm>
            <a:off x="685800" y="685800"/>
            <a:ext cx="7772400" cy="1143000"/>
          </a:xfrm>
        </p:spPr>
        <p:txBody>
          <a:bodyPr/>
          <a:lstStyle>
            <a:lvl1pPr>
              <a:defRPr/>
            </a:lvl1pPr>
          </a:lstStyle>
          <a:p>
            <a:pPr lvl="0"/>
            <a:r>
              <a:rPr lang="en-US" noProof="0" smtClean="0"/>
              <a:t>Click to edit Master title style</a:t>
            </a:r>
          </a:p>
        </p:txBody>
      </p:sp>
      <p:sp>
        <p:nvSpPr>
          <p:cNvPr id="139878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438400"/>
            <a:ext cx="3581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2438400"/>
            <a:ext cx="3581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0"/>
          <p:cNvSpPr>
            <a:spLocks noGrp="1" noChangeArrowheads="1"/>
          </p:cNvSpPr>
          <p:nvPr>
            <p:ph type="sldNum" sz="quarter" idx="12"/>
          </p:nvPr>
        </p:nvSpPr>
        <p:spPr>
          <a:ln/>
        </p:spPr>
        <p:txBody>
          <a:bodyPr/>
          <a:lstStyle>
            <a:lvl1pPr>
              <a:defRPr/>
            </a:lvl1pPr>
          </a:lstStyle>
          <a:p>
            <a:pPr>
              <a:defRPr/>
            </a:pPr>
            <a:fld id="{55CF6EC9-039C-4433-9491-7B568F5D66EF}" type="slidenum">
              <a:rPr lang="en-US" altLang="en-US"/>
              <a:pPr>
                <a:defRPr/>
              </a:pPr>
              <a:t>‹#›</a:t>
            </a:fld>
            <a:endParaRPr lang="en-US" altLang="en-US"/>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838200"/>
            <a:ext cx="18288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838200"/>
            <a:ext cx="53340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36994"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123699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657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600200"/>
            <a:ext cx="3657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0"/>
          <p:cNvSpPr>
            <a:spLocks noGrp="1" noChangeArrowheads="1"/>
          </p:cNvSpPr>
          <p:nvPr>
            <p:ph type="sldNum" sz="quarter" idx="12"/>
          </p:nvPr>
        </p:nvSpPr>
        <p:spPr>
          <a:ln/>
        </p:spPr>
        <p:txBody>
          <a:bodyPr/>
          <a:lstStyle>
            <a:lvl1pPr>
              <a:defRPr/>
            </a:lvl1pPr>
          </a:lstStyle>
          <a:p>
            <a:pPr>
              <a:defRPr/>
            </a:pPr>
            <a:fld id="{CDBEB000-51B1-418C-8141-63E6AF46033F}" type="slidenum">
              <a:rPr lang="en-US" altLang="en-US"/>
              <a:pPr>
                <a:defRPr/>
              </a:pPr>
              <a:t>‹#›</a:t>
            </a:fld>
            <a:endParaRPr lang="en-US" altLang="en-US"/>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866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304800"/>
            <a:ext cx="5448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ctrTitle"/>
          </p:nvPr>
        </p:nvSpPr>
        <p:spPr>
          <a:xfrm>
            <a:off x="685800" y="685800"/>
            <a:ext cx="7772400" cy="1143000"/>
          </a:xfrm>
        </p:spPr>
        <p:txBody>
          <a:bodyPr/>
          <a:lstStyle>
            <a:lvl1pPr>
              <a:defRPr/>
            </a:lvl1pPr>
          </a:lstStyle>
          <a:p>
            <a:pPr lvl="0"/>
            <a:r>
              <a:rPr lang="en-US" noProof="0" smtClean="0"/>
              <a:t>Click to edit Master title style</a:t>
            </a:r>
          </a:p>
        </p:txBody>
      </p:sp>
      <p:sp>
        <p:nvSpPr>
          <p:cNvPr id="2529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8" name="Rectangle 13"/>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9" name="Rectangle 14"/>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fld id="{1CE2E901-DB8F-4E40-B782-7C4742BAC39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0"/>
          <p:cNvSpPr>
            <a:spLocks noGrp="1" noChangeArrowheads="1"/>
          </p:cNvSpPr>
          <p:nvPr>
            <p:ph type="sldNum" sz="quarter" idx="12"/>
          </p:nvPr>
        </p:nvSpPr>
        <p:spPr>
          <a:ln/>
        </p:spPr>
        <p:txBody>
          <a:bodyPr/>
          <a:lstStyle>
            <a:lvl1pPr>
              <a:defRPr/>
            </a:lvl1pPr>
          </a:lstStyle>
          <a:p>
            <a:pPr>
              <a:defRPr/>
            </a:pPr>
            <a:fld id="{DD1D0FF3-3374-40C6-B668-F13E093AF342}" type="slidenum">
              <a:rPr lang="en-US" altLang="en-US"/>
              <a:pPr>
                <a:defRPr/>
              </a:pPr>
              <a:t>‹#›</a:t>
            </a:fld>
            <a:endParaRPr lang="en-US" altLang="en-US"/>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581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05000"/>
            <a:ext cx="3581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8"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9"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57200"/>
            <a:ext cx="2286000" cy="434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457200"/>
            <a:ext cx="6705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p>
        </p:txBody>
      </p:sp>
    </p:spTree>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04653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
        <p:nvSpPr>
          <p:cNvPr id="104654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DA2FB61E-E381-4BEF-A155-FACE52C080B0}" type="slidenum">
              <a:rPr lang="en-US"/>
              <a:pPr>
                <a:defRPr/>
              </a:pPr>
              <a:t>‹#›</a:t>
            </a:fld>
            <a:endParaRPr lang="en-US"/>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0958975-4D1E-4340-8D6E-891E3682BB8A}"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0"/>
          <p:cNvSpPr>
            <a:spLocks noGrp="1" noChangeArrowheads="1"/>
          </p:cNvSpPr>
          <p:nvPr>
            <p:ph type="sldNum" sz="quarter" idx="12"/>
          </p:nvPr>
        </p:nvSpPr>
        <p:spPr>
          <a:ln/>
        </p:spPr>
        <p:txBody>
          <a:bodyPr/>
          <a:lstStyle>
            <a:lvl1pPr>
              <a:defRPr/>
            </a:lvl1pPr>
          </a:lstStyle>
          <a:p>
            <a:pPr>
              <a:defRPr/>
            </a:pPr>
            <a:fld id="{9A33A64E-96B6-4BB5-B841-3C23198771A5}" type="slidenum">
              <a:rPr lang="en-US" altLang="en-US"/>
              <a:pPr>
                <a:defRPr/>
              </a:pPr>
              <a:t>‹#›</a:t>
            </a:fld>
            <a:endParaRPr lang="en-US" altLang="en-US"/>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306C495-086B-42A7-9A75-C6C9217AAB0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1FB26E0-1AF9-4EB7-9C1A-35DFE223E0D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1D41EE27-0A4C-47D3-8730-AD694C2E461B}"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11D2893-1AFF-4920-9ACF-8F79EA529F9D}"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39AD1E19-421B-4CFF-BCD2-86724C8674BE}"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3DD62EF-CB29-4F83-8AEC-192569EE6EE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98ABCDE-6953-4545-A673-54CCA71D8EA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402FC8A-CA08-4FF8-B843-DC115139955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8EED67E-E4FB-4AD9-9135-EAB18577751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solidFill>
                  <a:prstClr val="black"/>
                </a:solidFill>
                <a:latin typeface="Tahoma" pitchFamily="34"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1330642500 h 528"/>
                <a:gd name="T6" fmla="*/ 12003212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latin typeface="Arial" charset="0"/>
              </a:defRPr>
            </a:lvl1pPr>
            <a:extLst/>
          </a:lstStyle>
          <a:p>
            <a:pPr>
              <a:defRPr/>
            </a:pPr>
            <a:endParaRPr lang="en-US" altLang="en-US"/>
          </a:p>
        </p:txBody>
      </p:sp>
      <p:sp>
        <p:nvSpPr>
          <p:cNvPr id="12" name="Footer Placeholder 18"/>
          <p:cNvSpPr>
            <a:spLocks noGrp="1"/>
          </p:cNvSpPr>
          <p:nvPr>
            <p:ph type="ftr" sz="quarter" idx="11"/>
          </p:nvPr>
        </p:nvSpPr>
        <p:spPr/>
        <p:txBody>
          <a:bodyPr/>
          <a:lstStyle>
            <a:lvl1pPr>
              <a:defRPr>
                <a:solidFill>
                  <a:srgbClr val="2DA2BF">
                    <a:tint val="20000"/>
                  </a:srgbClr>
                </a:solidFill>
                <a:latin typeface="Arial" charset="0"/>
              </a:defRPr>
            </a:lvl1pPr>
            <a:extLst/>
          </a:lstStyle>
          <a:p>
            <a:pPr>
              <a:defRPr/>
            </a:pPr>
            <a:endParaRPr lang="en-US" altLang="en-US"/>
          </a:p>
        </p:txBody>
      </p:sp>
      <p:sp>
        <p:nvSpPr>
          <p:cNvPr id="13" name="Slide Number Placeholder 26"/>
          <p:cNvSpPr>
            <a:spLocks noGrp="1"/>
          </p:cNvSpPr>
          <p:nvPr>
            <p:ph type="sldNum" sz="quarter" idx="12"/>
          </p:nvPr>
        </p:nvSpPr>
        <p:spPr/>
        <p:txBody>
          <a:bodyPr/>
          <a:lstStyle>
            <a:lvl1pPr>
              <a:defRPr>
                <a:solidFill>
                  <a:srgbClr val="FFFFFF"/>
                </a:solidFill>
                <a:latin typeface="Arial" charset="0"/>
              </a:defRPr>
            </a:lvl1pPr>
            <a:extLst/>
          </a:lstStyle>
          <a:p>
            <a:pPr>
              <a:defRPr/>
            </a:pPr>
            <a:endParaRPr lang="en-US"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0"/>
          <p:cNvSpPr>
            <a:spLocks noGrp="1" noChangeArrowheads="1"/>
          </p:cNvSpPr>
          <p:nvPr>
            <p:ph type="sldNum" sz="quarter" idx="12"/>
          </p:nvPr>
        </p:nvSpPr>
        <p:spPr>
          <a:ln/>
        </p:spPr>
        <p:txBody>
          <a:bodyPr/>
          <a:lstStyle>
            <a:lvl1pPr>
              <a:defRPr/>
            </a:lvl1pPr>
          </a:lstStyle>
          <a:p>
            <a:pPr>
              <a:defRPr/>
            </a:pPr>
            <a:fld id="{F192D6C6-8CE4-4A26-81DB-B171F5478C07}" type="slidenum">
              <a:rPr lang="en-US" altLang="en-US"/>
              <a:pPr>
                <a:defRPr/>
              </a:pPr>
              <a:t>‹#›</a:t>
            </a:fld>
            <a:endParaRPr lang="en-US" altLang="en-US"/>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lt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lt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endParaRPr lang="en-US" altLang="en-US"/>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atin typeface="Arial" charset="0"/>
              </a:defRPr>
            </a:lvl1pPr>
            <a:extLst/>
          </a:lstStyle>
          <a:p>
            <a:pPr>
              <a:defRPr/>
            </a:pPr>
            <a:endParaRPr lang="en-US" altLang="en-US"/>
          </a:p>
        </p:txBody>
      </p:sp>
      <p:sp>
        <p:nvSpPr>
          <p:cNvPr id="7" name="Footer Placeholder 4"/>
          <p:cNvSpPr>
            <a:spLocks noGrp="1"/>
          </p:cNvSpPr>
          <p:nvPr>
            <p:ph type="ftr" sz="quarter" idx="11"/>
          </p:nvPr>
        </p:nvSpPr>
        <p:spPr/>
        <p:txBody>
          <a:bodyPr/>
          <a:lstStyle>
            <a:lvl1pPr>
              <a:defRPr>
                <a:latin typeface="Arial" charset="0"/>
              </a:defRPr>
            </a:lvl1pPr>
            <a:extLst/>
          </a:lstStyle>
          <a:p>
            <a:pPr>
              <a:defRPr/>
            </a:pPr>
            <a:endParaRPr lang="en-US" altLang="en-US"/>
          </a:p>
        </p:txBody>
      </p:sp>
      <p:sp>
        <p:nvSpPr>
          <p:cNvPr id="8" name="Slide Number Placeholder 5"/>
          <p:cNvSpPr>
            <a:spLocks noGrp="1"/>
          </p:cNvSpPr>
          <p:nvPr>
            <p:ph type="sldNum" sz="quarter" idx="12"/>
          </p:nvPr>
        </p:nvSpPr>
        <p:spPr/>
        <p:txBody>
          <a:bodyPr/>
          <a:lstStyle>
            <a:lvl1pPr>
              <a:defRPr>
                <a:latin typeface="Arial" charset="0"/>
              </a:defRPr>
            </a:lvl1pPr>
            <a:extLst/>
          </a:lstStyle>
          <a:p>
            <a:pPr>
              <a:defRPr/>
            </a:pPr>
            <a:endParaRPr lang="en-US" altLang="en-US"/>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atin typeface="Arial" charset="0"/>
              </a:defRPr>
            </a:lvl1pPr>
          </a:lstStyle>
          <a:p>
            <a:pPr>
              <a:defRPr/>
            </a:pPr>
            <a:endParaRPr lang="en-US" altLang="en-US"/>
          </a:p>
        </p:txBody>
      </p:sp>
      <p:sp>
        <p:nvSpPr>
          <p:cNvPr id="6" name="Footer Placeholder 21"/>
          <p:cNvSpPr>
            <a:spLocks noGrp="1"/>
          </p:cNvSpPr>
          <p:nvPr>
            <p:ph type="ftr" sz="quarter" idx="11"/>
          </p:nvPr>
        </p:nvSpPr>
        <p:spPr/>
        <p:txBody>
          <a:bodyPr/>
          <a:lstStyle>
            <a:lvl1pPr>
              <a:defRPr>
                <a:latin typeface="Arial" charset="0"/>
              </a:defRPr>
            </a:lvl1pPr>
          </a:lstStyle>
          <a:p>
            <a:pPr>
              <a:defRPr/>
            </a:pPr>
            <a:endParaRPr lang="en-US" altLang="en-US"/>
          </a:p>
        </p:txBody>
      </p:sp>
      <p:sp>
        <p:nvSpPr>
          <p:cNvPr id="7" name="Slide Number Placeholder 17"/>
          <p:cNvSpPr>
            <a:spLocks noGrp="1"/>
          </p:cNvSpPr>
          <p:nvPr>
            <p:ph type="sldNum" sz="quarter" idx="12"/>
          </p:nvPr>
        </p:nvSpPr>
        <p:spPr/>
        <p:txBody>
          <a:bodyPr/>
          <a:lstStyle>
            <a:lvl1pPr>
              <a:defRPr>
                <a:latin typeface="Arial" charset="0"/>
              </a:defRPr>
            </a:lvl1pPr>
          </a:lstStyle>
          <a:p>
            <a:pPr>
              <a:defRPr/>
            </a:pPr>
            <a:endParaRPr lang="en-US" altLang="en-US"/>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charset="0"/>
              </a:defRPr>
            </a:lvl1pPr>
            <a:extLst/>
          </a:lstStyle>
          <a:p>
            <a:pPr>
              <a:defRPr/>
            </a:pPr>
            <a:endParaRPr lang="en-US" altLang="en-US"/>
          </a:p>
        </p:txBody>
      </p:sp>
      <p:sp>
        <p:nvSpPr>
          <p:cNvPr id="8" name="Footer Placeholder 7"/>
          <p:cNvSpPr>
            <a:spLocks noGrp="1"/>
          </p:cNvSpPr>
          <p:nvPr>
            <p:ph type="ftr" sz="quarter" idx="11"/>
          </p:nvPr>
        </p:nvSpPr>
        <p:spPr/>
        <p:txBody>
          <a:bodyPr/>
          <a:lstStyle>
            <a:lvl1pPr>
              <a:defRPr>
                <a:latin typeface="Arial" charset="0"/>
              </a:defRPr>
            </a:lvl1pPr>
            <a:extLst/>
          </a:lstStyle>
          <a:p>
            <a:pPr>
              <a:defRPr/>
            </a:pPr>
            <a:endParaRPr lang="en-US" altLang="en-US"/>
          </a:p>
        </p:txBody>
      </p:sp>
      <p:sp>
        <p:nvSpPr>
          <p:cNvPr id="9" name="Slide Number Placeholder 8"/>
          <p:cNvSpPr>
            <a:spLocks noGrp="1"/>
          </p:cNvSpPr>
          <p:nvPr>
            <p:ph type="sldNum" sz="quarter" idx="12"/>
          </p:nvPr>
        </p:nvSpPr>
        <p:spPr/>
        <p:txBody>
          <a:bodyPr/>
          <a:lstStyle>
            <a:lvl1pPr>
              <a:defRPr>
                <a:latin typeface="Arial" charset="0"/>
              </a:defRPr>
            </a:lvl1pPr>
            <a:extLst/>
          </a:lstStyle>
          <a:p>
            <a:pPr>
              <a:defRPr/>
            </a:pPr>
            <a:endParaRPr lang="en-US" altLang="en-US"/>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atin typeface="Arial" charset="0"/>
              </a:defRPr>
            </a:lvl1pPr>
          </a:lstStyle>
          <a:p>
            <a:pPr>
              <a:defRPr/>
            </a:pPr>
            <a:endParaRPr lang="en-US" altLang="en-US"/>
          </a:p>
        </p:txBody>
      </p:sp>
      <p:sp>
        <p:nvSpPr>
          <p:cNvPr id="4" name="Footer Placeholder 21"/>
          <p:cNvSpPr>
            <a:spLocks noGrp="1"/>
          </p:cNvSpPr>
          <p:nvPr>
            <p:ph type="ftr" sz="quarter" idx="11"/>
          </p:nvPr>
        </p:nvSpPr>
        <p:spPr/>
        <p:txBody>
          <a:bodyPr/>
          <a:lstStyle>
            <a:lvl1pPr>
              <a:defRPr>
                <a:latin typeface="Arial" charset="0"/>
              </a:defRPr>
            </a:lvl1pPr>
          </a:lstStyle>
          <a:p>
            <a:pPr>
              <a:defRPr/>
            </a:pPr>
            <a:endParaRPr lang="en-US" altLang="en-US"/>
          </a:p>
        </p:txBody>
      </p:sp>
      <p:sp>
        <p:nvSpPr>
          <p:cNvPr id="5" name="Slide Number Placeholder 17"/>
          <p:cNvSpPr>
            <a:spLocks noGrp="1"/>
          </p:cNvSpPr>
          <p:nvPr>
            <p:ph type="sldNum" sz="quarter" idx="12"/>
          </p:nvPr>
        </p:nvSpPr>
        <p:spPr/>
        <p:txBody>
          <a:bodyPr/>
          <a:lstStyle>
            <a:lvl1pPr>
              <a:defRPr>
                <a:latin typeface="Arial" charset="0"/>
              </a:defRPr>
            </a:lvl1pPr>
          </a:lstStyle>
          <a:p>
            <a:pPr>
              <a:defRPr/>
            </a:pPr>
            <a:endParaRPr lang="en-US" altLang="en-US"/>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atin typeface="Arial" charset="0"/>
              </a:defRPr>
            </a:lvl1pPr>
          </a:lstStyle>
          <a:p>
            <a:pPr>
              <a:defRPr/>
            </a:pPr>
            <a:endParaRPr lang="en-US" altLang="en-US"/>
          </a:p>
        </p:txBody>
      </p:sp>
      <p:sp>
        <p:nvSpPr>
          <p:cNvPr id="3" name="Footer Placeholder 21"/>
          <p:cNvSpPr>
            <a:spLocks noGrp="1"/>
          </p:cNvSpPr>
          <p:nvPr>
            <p:ph type="ftr" sz="quarter" idx="11"/>
          </p:nvPr>
        </p:nvSpPr>
        <p:spPr/>
        <p:txBody>
          <a:bodyPr/>
          <a:lstStyle>
            <a:lvl1pPr>
              <a:defRPr>
                <a:latin typeface="Arial" charset="0"/>
              </a:defRPr>
            </a:lvl1pPr>
          </a:lstStyle>
          <a:p>
            <a:pPr>
              <a:defRPr/>
            </a:pPr>
            <a:endParaRPr lang="en-US" altLang="en-US"/>
          </a:p>
        </p:txBody>
      </p:sp>
      <p:sp>
        <p:nvSpPr>
          <p:cNvPr id="4" name="Slide Number Placeholder 17"/>
          <p:cNvSpPr>
            <a:spLocks noGrp="1"/>
          </p:cNvSpPr>
          <p:nvPr>
            <p:ph type="sldNum" sz="quarter" idx="12"/>
          </p:nvPr>
        </p:nvSpPr>
        <p:spPr/>
        <p:txBody>
          <a:bodyPr/>
          <a:lstStyle>
            <a:lvl1pPr>
              <a:defRPr>
                <a:latin typeface="Arial" charset="0"/>
              </a:defRPr>
            </a:lvl1pPr>
          </a:lstStyle>
          <a:p>
            <a:pPr>
              <a:defRPr/>
            </a:pPr>
            <a:endParaRPr lang="en-US" altLang="en-US"/>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charset="0"/>
              </a:defRPr>
            </a:lvl1pPr>
            <a:extLst/>
          </a:lstStyle>
          <a:p>
            <a:pPr>
              <a:defRPr/>
            </a:pPr>
            <a:endParaRPr lang="en-US" altLang="en-US"/>
          </a:p>
        </p:txBody>
      </p:sp>
      <p:sp>
        <p:nvSpPr>
          <p:cNvPr id="6" name="Footer Placeholder 5"/>
          <p:cNvSpPr>
            <a:spLocks noGrp="1"/>
          </p:cNvSpPr>
          <p:nvPr>
            <p:ph type="ftr" sz="quarter" idx="11"/>
          </p:nvPr>
        </p:nvSpPr>
        <p:spPr/>
        <p:txBody>
          <a:bodyPr/>
          <a:lstStyle>
            <a:lvl1pPr>
              <a:defRPr>
                <a:latin typeface="Arial" charset="0"/>
              </a:defRPr>
            </a:lvl1pPr>
            <a:extLst/>
          </a:lstStyle>
          <a:p>
            <a:pPr>
              <a:defRPr/>
            </a:pPr>
            <a:endParaRPr lang="en-US" altLang="en-US"/>
          </a:p>
        </p:txBody>
      </p:sp>
      <p:sp>
        <p:nvSpPr>
          <p:cNvPr id="7" name="Slide Number Placeholder 6"/>
          <p:cNvSpPr>
            <a:spLocks noGrp="1"/>
          </p:cNvSpPr>
          <p:nvPr>
            <p:ph type="sldNum" sz="quarter" idx="12"/>
          </p:nvPr>
        </p:nvSpPr>
        <p:spPr/>
        <p:txBody>
          <a:bodyPr/>
          <a:lstStyle>
            <a:lvl1pPr>
              <a:defRPr>
                <a:latin typeface="Arial" charset="0"/>
              </a:defRPr>
            </a:lvl1pPr>
            <a:extLst/>
          </a:lstStyle>
          <a:p>
            <a:pPr>
              <a:defRPr/>
            </a:pPr>
            <a:endParaRPr lang="en-US" altLang="en-US"/>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solidFill>
                <a:prstClr val="black"/>
              </a:solidFill>
              <a:latin typeface="Tahoma" pitchFamily="34"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prstClr val="black"/>
                </a:solidFill>
                <a:latin typeface="Arial" charset="0"/>
              </a:defRPr>
            </a:lvl1pPr>
            <a:extLst/>
          </a:lstStyle>
          <a:p>
            <a:pPr>
              <a:defRPr/>
            </a:pPr>
            <a:endParaRPr lang="en-US" altLang="en-US"/>
          </a:p>
        </p:txBody>
      </p:sp>
      <p:sp>
        <p:nvSpPr>
          <p:cNvPr id="12" name="Footer Placeholder 5"/>
          <p:cNvSpPr>
            <a:spLocks noGrp="1"/>
          </p:cNvSpPr>
          <p:nvPr>
            <p:ph type="ftr" sz="quarter" idx="11"/>
          </p:nvPr>
        </p:nvSpPr>
        <p:spPr/>
        <p:txBody>
          <a:bodyPr/>
          <a:lstStyle>
            <a:lvl1pPr>
              <a:defRPr>
                <a:solidFill>
                  <a:prstClr val="black"/>
                </a:solidFill>
                <a:latin typeface="Arial" charset="0"/>
              </a:defRPr>
            </a:lvl1pPr>
            <a:extLst/>
          </a:lstStyle>
          <a:p>
            <a:pPr>
              <a:defRPr/>
            </a:pPr>
            <a:endParaRPr lang="en-US" altLang="en-US"/>
          </a:p>
        </p:txBody>
      </p:sp>
      <p:sp>
        <p:nvSpPr>
          <p:cNvPr id="13" name="Slide Number Placeholder 6"/>
          <p:cNvSpPr>
            <a:spLocks noGrp="1"/>
          </p:cNvSpPr>
          <p:nvPr>
            <p:ph type="sldNum" sz="quarter" idx="12"/>
          </p:nvPr>
        </p:nvSpPr>
        <p:spPr/>
        <p:txBody>
          <a:bodyPr/>
          <a:lstStyle>
            <a:lvl1pPr>
              <a:defRPr>
                <a:solidFill>
                  <a:prstClr val="black"/>
                </a:solidFill>
                <a:latin typeface="Arial" charset="0"/>
              </a:defRPr>
            </a:lvl1pPr>
            <a:extLst/>
          </a:lstStyle>
          <a:p>
            <a:pPr>
              <a:defRPr/>
            </a:pPr>
            <a:endParaRPr lang="en-US" altLang="en-US"/>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lt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lt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endParaRPr lang="en-US" altLang="en-US"/>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atin typeface="Arial" charset="0"/>
              </a:defRPr>
            </a:lvl1pPr>
          </a:lstStyle>
          <a:p>
            <a:pPr>
              <a:defRPr/>
            </a:pPr>
            <a:endParaRPr lang="en-US" altLang="en-US"/>
          </a:p>
        </p:txBody>
      </p:sp>
      <p:sp>
        <p:nvSpPr>
          <p:cNvPr id="5" name="Footer Placeholder 21"/>
          <p:cNvSpPr>
            <a:spLocks noGrp="1"/>
          </p:cNvSpPr>
          <p:nvPr>
            <p:ph type="ftr" sz="quarter" idx="11"/>
          </p:nvPr>
        </p:nvSpPr>
        <p:spPr/>
        <p:txBody>
          <a:bodyPr/>
          <a:lstStyle>
            <a:lvl1pPr>
              <a:defRPr>
                <a:latin typeface="Arial" charset="0"/>
              </a:defRPr>
            </a:lvl1pPr>
          </a:lstStyle>
          <a:p>
            <a:pPr>
              <a:defRPr/>
            </a:pPr>
            <a:endParaRPr lang="en-US" altLang="en-US"/>
          </a:p>
        </p:txBody>
      </p:sp>
      <p:sp>
        <p:nvSpPr>
          <p:cNvPr id="6" name="Slide Number Placeholder 17"/>
          <p:cNvSpPr>
            <a:spLocks noGrp="1"/>
          </p:cNvSpPr>
          <p:nvPr>
            <p:ph type="sldNum" sz="quarter" idx="12"/>
          </p:nvPr>
        </p:nvSpPr>
        <p:spPr/>
        <p:txBody>
          <a:bodyPr/>
          <a:lstStyle>
            <a:lvl1pPr>
              <a:defRPr>
                <a:latin typeface="Arial" charset="0"/>
              </a:defRPr>
            </a:lvl1pPr>
          </a:lstStyle>
          <a:p>
            <a:pPr>
              <a:defRPr/>
            </a:pPr>
            <a:endParaRPr lang="en-US"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0"/>
          <p:cNvSpPr>
            <a:spLocks noGrp="1" noChangeArrowheads="1"/>
          </p:cNvSpPr>
          <p:nvPr>
            <p:ph type="sldNum" sz="quarter" idx="12"/>
          </p:nvPr>
        </p:nvSpPr>
        <p:spPr>
          <a:ln/>
        </p:spPr>
        <p:txBody>
          <a:bodyPr/>
          <a:lstStyle>
            <a:lvl1pPr>
              <a:defRPr/>
            </a:lvl1pPr>
          </a:lstStyle>
          <a:p>
            <a:pPr>
              <a:defRPr/>
            </a:pPr>
            <a:fld id="{91C05121-4BE7-4B13-A36C-E9215B9299DE}" type="slidenum">
              <a:rPr lang="en-US" altLang="en-US"/>
              <a:pPr>
                <a:defRPr/>
              </a:pPr>
              <a:t>‹#›</a:t>
            </a:fld>
            <a:endParaRPr lang="en-US" altLang="en-US"/>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57815CCC-AD49-452F-96CA-F150D1CEB600}" type="slidenum">
              <a:rPr lang="en-US" altLang="en-US"/>
              <a:pPr>
                <a:defRPr/>
              </a:pPr>
              <a:t>‹#›</a:t>
            </a:fld>
            <a:endParaRPr lang="en-US"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0"/>
          <p:cNvSpPr>
            <a:spLocks noGrp="1" noChangeArrowheads="1"/>
          </p:cNvSpPr>
          <p:nvPr>
            <p:ph type="sldNum" sz="quarter" idx="12"/>
          </p:nvPr>
        </p:nvSpPr>
        <p:spPr>
          <a:ln/>
        </p:spPr>
        <p:txBody>
          <a:bodyPr/>
          <a:lstStyle>
            <a:lvl1pPr>
              <a:defRPr/>
            </a:lvl1pPr>
          </a:lstStyle>
          <a:p>
            <a:pPr>
              <a:defRPr/>
            </a:pPr>
            <a:fld id="{DD7174B3-4A8B-4F99-A5FC-717323B417CA}" type="slidenum">
              <a:rPr lang="en-US" altLang="en-US"/>
              <a:pPr>
                <a:defRPr/>
              </a:pPr>
              <a:t>‹#›</a:t>
            </a:fld>
            <a:endParaRPr lang="en-US"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0"/>
          <p:cNvSpPr>
            <a:spLocks noGrp="1" noChangeArrowheads="1"/>
          </p:cNvSpPr>
          <p:nvPr>
            <p:ph type="sldNum" sz="quarter" idx="12"/>
          </p:nvPr>
        </p:nvSpPr>
        <p:spPr>
          <a:ln/>
        </p:spPr>
        <p:txBody>
          <a:bodyPr/>
          <a:lstStyle>
            <a:lvl1pPr>
              <a:defRPr/>
            </a:lvl1pPr>
          </a:lstStyle>
          <a:p>
            <a:pPr>
              <a:defRPr/>
            </a:pPr>
            <a:fld id="{585A15A8-C4FC-478A-825C-46D1831E6D6D}" type="slidenum">
              <a:rPr lang="en-US" altLang="en-US"/>
              <a:pPr>
                <a:defRPr/>
              </a:pPr>
              <a:t>‹#›</a:t>
            </a:fld>
            <a:endParaRPr lang="en-US"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ctrTitle"/>
          </p:nvPr>
        </p:nvSpPr>
        <p:spPr>
          <a:xfrm>
            <a:off x="685800" y="685800"/>
            <a:ext cx="7772400" cy="1143000"/>
          </a:xfrm>
        </p:spPr>
        <p:txBody>
          <a:bodyPr/>
          <a:lstStyle>
            <a:lvl1pPr>
              <a:defRPr/>
            </a:lvl1pPr>
          </a:lstStyle>
          <a:p>
            <a:pPr lvl="0"/>
            <a:r>
              <a:rPr lang="en-US" altLang="en-US" noProof="0" smtClean="0"/>
              <a:t>Click to edit Master title style</a:t>
            </a:r>
          </a:p>
        </p:txBody>
      </p:sp>
      <p:sp>
        <p:nvSpPr>
          <p:cNvPr id="26726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4384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24384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4" name="Rectangle 13"/>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5" name="Rectangle 14"/>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fld id="{41D35A62-AA1F-4AD8-8100-E1A5D6A98978}"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22860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09600"/>
            <a:ext cx="67056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FFFFFF"/>
                </a:solidFill>
                <a:latin typeface="Tahoma" pitchFamily="34" charset="0"/>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FFFFFF"/>
                </a:solidFill>
                <a:latin typeface="Tahoma" pitchFamily="34" charset="0"/>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FFFFFF"/>
                </a:solidFill>
                <a:latin typeface="Tahoma" pitchFamily="34" charset="0"/>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FFFFFF"/>
                </a:solidFill>
                <a:latin typeface="Tahoma" pitchFamily="34" charset="0"/>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FFFFFF"/>
                </a:solidFill>
                <a:latin typeface="Tahoma" pitchFamily="34" charset="0"/>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FFFFFF"/>
                </a:solidFill>
                <a:latin typeface="Tahoma" pitchFamily="34" charset="0"/>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endParaRPr lang="en-US"/>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pPr eaLnBrk="0" hangingPunct="0">
                <a:defRPr/>
              </a:pPr>
              <a:endParaRPr lang="en-US">
                <a:solidFill>
                  <a:srgbClr val="FFFFFF"/>
                </a:solidFill>
                <a:latin typeface="Tahoma" pitchFamily="34" charset="0"/>
              </a:endParaRPr>
            </a:p>
          </p:txBody>
        </p:sp>
      </p:grpSp>
      <p:sp>
        <p:nvSpPr>
          <p:cNvPr id="270360"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altLang="en-US" noProof="0" smtClean="0"/>
              <a:t>Click to edit Master title style</a:t>
            </a:r>
          </a:p>
        </p:txBody>
      </p:sp>
      <p:sp>
        <p:nvSpPr>
          <p:cNvPr id="27036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26" name="Rectangle 26"/>
          <p:cNvSpPr>
            <a:spLocks noGrp="1" noChangeArrowheads="1"/>
          </p:cNvSpPr>
          <p:nvPr>
            <p:ph type="dt" sz="quarter" idx="10"/>
          </p:nvPr>
        </p:nvSpPr>
        <p:spPr>
          <a:xfrm>
            <a:off x="457200" y="6243638"/>
            <a:ext cx="2133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27" name="Rectangle 27"/>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28" name="Rectangle 28"/>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CC4C0F3B-8DA5-4A57-9199-46E5A9A74889}" type="slidenum">
              <a:rPr lang="en-US" altLang="en-US"/>
              <a:pPr>
                <a:defRPr/>
              </a:pPr>
              <a:t>‹#›</a:t>
            </a:fld>
            <a:endParaRPr lang="en-US"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F909E46A-1C4B-4433-922D-32CA83AD68C1}" type="slidenum">
              <a:rPr lang="en-US" altLang="en-US"/>
              <a:pPr>
                <a:defRPr/>
              </a:pPr>
              <a:t>‹#›</a:t>
            </a:fld>
            <a:endParaRPr lang="en-US" altLang="en-US"/>
          </a:p>
        </p:txBody>
      </p:sp>
      <p:sp>
        <p:nvSpPr>
          <p:cNvPr id="6" name="Date Placeholder 5"/>
          <p:cNvSpPr>
            <a:spLocks noGrp="1"/>
          </p:cNvSpPr>
          <p:nvPr>
            <p:ph type="dt" sz="half"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310E20C1-29F0-491B-B97E-F8174CDB9728}" type="slidenum">
              <a:rPr lang="en-US" altLang="en-US"/>
              <a:pPr>
                <a:defRPr/>
              </a:pPr>
              <a:t>‹#›</a:t>
            </a:fld>
            <a:endParaRPr lang="en-US" altLang="en-US"/>
          </a:p>
        </p:txBody>
      </p:sp>
      <p:sp>
        <p:nvSpPr>
          <p:cNvPr id="6" name="Date Placeholder 5"/>
          <p:cNvSpPr>
            <a:spLocks noGrp="1"/>
          </p:cNvSpPr>
          <p:nvPr>
            <p:ph type="dt" sz="half"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3" name="Rectangle 13"/>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4" name="Rectangle 14"/>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fld id="{7182C4B7-4F72-4346-9E9F-F043BF184A9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6" name="Slide Number Placeholder 5"/>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3486B20C-B4BF-48AB-B96D-6DAE45FD1EF2}" type="slidenum">
              <a:rPr lang="en-US" altLang="en-US"/>
              <a:pPr>
                <a:defRPr/>
              </a:pPr>
              <a:t>‹#›</a:t>
            </a:fld>
            <a:endParaRPr lang="en-US" altLang="en-US"/>
          </a:p>
        </p:txBody>
      </p:sp>
      <p:sp>
        <p:nvSpPr>
          <p:cNvPr id="7" name="Date Placeholder 6"/>
          <p:cNvSpPr>
            <a:spLocks noGrp="1"/>
          </p:cNvSpPr>
          <p:nvPr>
            <p:ph type="dt" sz="half"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8" name="Slide Number Placeholder 7"/>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18B8B83F-1836-4C47-92AB-449704575520}" type="slidenum">
              <a:rPr lang="en-US" altLang="en-US"/>
              <a:pPr>
                <a:defRPr/>
              </a:pPr>
              <a:t>‹#›</a:t>
            </a:fld>
            <a:endParaRPr lang="en-US" altLang="en-US"/>
          </a:p>
        </p:txBody>
      </p:sp>
      <p:sp>
        <p:nvSpPr>
          <p:cNvPr id="9" name="Date Placeholder 8"/>
          <p:cNvSpPr>
            <a:spLocks noGrp="1"/>
          </p:cNvSpPr>
          <p:nvPr>
            <p:ph type="dt" sz="half"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4" name="Slide Number Placeholder 3"/>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421069BF-DD78-4E2B-BC56-9444838DA5BF}" type="slidenum">
              <a:rPr lang="en-US" altLang="en-US"/>
              <a:pPr>
                <a:defRPr/>
              </a:pPr>
              <a:t>‹#›</a:t>
            </a:fld>
            <a:endParaRPr lang="en-US" altLang="en-US"/>
          </a:p>
        </p:txBody>
      </p:sp>
      <p:sp>
        <p:nvSpPr>
          <p:cNvPr id="5" name="Date Placeholder 4"/>
          <p:cNvSpPr>
            <a:spLocks noGrp="1"/>
          </p:cNvSpPr>
          <p:nvPr>
            <p:ph type="dt" sz="half"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3" name="Slide Number Placeholder 2"/>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FDFA8E72-FEBF-4CC4-9041-68241F2325DA}" type="slidenum">
              <a:rPr lang="en-US" altLang="en-US"/>
              <a:pPr>
                <a:defRPr/>
              </a:pPr>
              <a:t>‹#›</a:t>
            </a:fld>
            <a:endParaRPr lang="en-US" altLang="en-US"/>
          </a:p>
        </p:txBody>
      </p:sp>
      <p:sp>
        <p:nvSpPr>
          <p:cNvPr id="4" name="Date Placeholder 3"/>
          <p:cNvSpPr>
            <a:spLocks noGrp="1"/>
          </p:cNvSpPr>
          <p:nvPr>
            <p:ph type="dt" sz="half"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6" name="Slide Number Placeholder 5"/>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6640F2AF-43EC-4B6A-9FFD-13175789A941}" type="slidenum">
              <a:rPr lang="en-US" altLang="en-US"/>
              <a:pPr>
                <a:defRPr/>
              </a:pPr>
              <a:t>‹#›</a:t>
            </a:fld>
            <a:endParaRPr lang="en-US" altLang="en-US"/>
          </a:p>
        </p:txBody>
      </p:sp>
      <p:sp>
        <p:nvSpPr>
          <p:cNvPr id="7" name="Date Placeholder 6"/>
          <p:cNvSpPr>
            <a:spLocks noGrp="1"/>
          </p:cNvSpPr>
          <p:nvPr>
            <p:ph type="dt" sz="half"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6" name="Slide Number Placeholder 5"/>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73AB5B51-4EAF-4D88-9E44-FF6183B5B7FB}" type="slidenum">
              <a:rPr lang="en-US" altLang="en-US"/>
              <a:pPr>
                <a:defRPr/>
              </a:pPr>
              <a:t>‹#›</a:t>
            </a:fld>
            <a:endParaRPr lang="en-US" altLang="en-US"/>
          </a:p>
        </p:txBody>
      </p:sp>
      <p:sp>
        <p:nvSpPr>
          <p:cNvPr id="7" name="Date Placeholder 6"/>
          <p:cNvSpPr>
            <a:spLocks noGrp="1"/>
          </p:cNvSpPr>
          <p:nvPr>
            <p:ph type="dt" sz="half"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7F6060A9-D085-4140-A4CF-6E2F4D01AF5C}" type="slidenum">
              <a:rPr lang="en-US" altLang="en-US"/>
              <a:pPr>
                <a:defRPr/>
              </a:pPr>
              <a:t>‹#›</a:t>
            </a:fld>
            <a:endParaRPr lang="en-US" altLang="en-US"/>
          </a:p>
        </p:txBody>
      </p:sp>
      <p:sp>
        <p:nvSpPr>
          <p:cNvPr id="6" name="Date Placeholder 5"/>
          <p:cNvSpPr>
            <a:spLocks noGrp="1"/>
          </p:cNvSpPr>
          <p:nvPr>
            <p:ph type="dt" sz="half"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fld id="{807AFE48-16C1-483C-8F1C-64032E5BDF37}" type="slidenum">
              <a:rPr lang="en-US" altLang="en-US"/>
              <a:pPr>
                <a:defRPr/>
              </a:pPr>
              <a:t>‹#›</a:t>
            </a:fld>
            <a:endParaRPr lang="en-US" altLang="en-US"/>
          </a:p>
        </p:txBody>
      </p:sp>
      <p:sp>
        <p:nvSpPr>
          <p:cNvPr id="6" name="Date Placeholder 5"/>
          <p:cNvSpPr>
            <a:spLocks noGrp="1"/>
          </p:cNvSpPr>
          <p:nvPr>
            <p:ph type="dt" sz="half"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Arial" charset="0"/>
              </a:defRPr>
            </a:lvl1pPr>
          </a:lstStyle>
          <a:p>
            <a:pPr>
              <a:defRPr/>
            </a:pPr>
            <a:endParaRPr lang="en-US"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
        <p:nvSpPr>
          <p:cNvPr id="274434"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27443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ACB6C2E7-2C51-4B54-AA83-66AB6A7E76BA}" type="slidenum">
              <a:rPr lang="en-US" altLang="en-US"/>
              <a:pPr>
                <a:defRPr/>
              </a:pPr>
              <a:t>‹#›</a:t>
            </a:fld>
            <a:endParaRPr lang="en-US"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27C27F0-8809-48B7-A54D-8850FC2273CA}"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6" name="Rectangle 13"/>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7" name="Rectangle 14"/>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fld id="{D590B323-80BE-459A-92F0-0FDF28E82270}"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9884C52-B360-4BC7-95A7-328B6DF11688}" type="slidenum">
              <a:rPr lang="en-US" altLang="en-US"/>
              <a:pPr>
                <a:defRPr/>
              </a:pPr>
              <a:t>‹#›</a:t>
            </a:fld>
            <a:endParaRPr lang="en-US"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E30B60F-90C9-4E17-BEE0-2F2C8FC68444}" type="slidenum">
              <a:rPr lang="en-US" altLang="en-US"/>
              <a:pPr>
                <a:defRPr/>
              </a:pPr>
              <a:t>‹#›</a:t>
            </a:fld>
            <a:endParaRPr lang="en-US"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C198172-28AB-4EAE-8800-3A25C31EC823}" type="slidenum">
              <a:rPr lang="en-US" altLang="en-US"/>
              <a:pPr>
                <a:defRPr/>
              </a:pPr>
              <a:t>‹#›</a:t>
            </a:fld>
            <a:endParaRPr lang="en-US"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4F8DC1D-02C0-44ED-AF6F-3C422A06D09F}" type="slidenum">
              <a:rPr lang="en-US" altLang="en-US"/>
              <a:pPr>
                <a:defRPr/>
              </a:pPr>
              <a:t>‹#›</a:t>
            </a:fld>
            <a:endParaRPr lang="en-US"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5CACC28-EC2D-4C1A-A378-BA249C43208B}" type="slidenum">
              <a:rPr lang="en-US" altLang="en-US"/>
              <a:pPr>
                <a:defRPr/>
              </a:pPr>
              <a:t>‹#›</a:t>
            </a:fld>
            <a:endParaRPr lang="en-US"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5CF31B0-21C4-41B8-9FAB-B9D190CC97EA}" type="slidenum">
              <a:rPr lang="en-US" altLang="en-US"/>
              <a:pPr>
                <a:defRPr/>
              </a:pPr>
              <a:t>‹#›</a:t>
            </a:fld>
            <a:endParaRPr lang="en-US"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DB6B1EA-D76F-4B91-A125-00050652C1B2}" type="slidenum">
              <a:rPr lang="en-US" altLang="en-US"/>
              <a:pPr>
                <a:defRPr/>
              </a:pPr>
              <a:t>‹#›</a:t>
            </a:fld>
            <a:endParaRPr lang="en-US"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A500952-B78B-4BFF-9236-2EBAB3FE1E8C}" type="slidenum">
              <a:rPr lang="en-US" altLang="en-US"/>
              <a:pPr>
                <a:defRPr/>
              </a:pPr>
              <a:t>‹#›</a:t>
            </a:fld>
            <a:endParaRPr lang="en-US"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644B10B-4D5D-46DB-82FA-D2B885D3D331}" type="slidenum">
              <a:rPr lang="en-US" altLang="en-US"/>
              <a:pPr>
                <a:defRPr/>
              </a:pPr>
              <a:t>‹#›</a:t>
            </a:fld>
            <a:endParaRPr lang="en-US"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3106" name="Rectangle 2"/>
          <p:cNvSpPr>
            <a:spLocks noGrp="1" noChangeArrowheads="1"/>
          </p:cNvSpPr>
          <p:nvPr>
            <p:ph type="ctrTitle"/>
          </p:nvPr>
        </p:nvSpPr>
        <p:spPr>
          <a:xfrm>
            <a:off x="685800" y="685800"/>
            <a:ext cx="7772400" cy="1143000"/>
          </a:xfrm>
        </p:spPr>
        <p:txBody>
          <a:bodyPr/>
          <a:lstStyle>
            <a:lvl1pPr>
              <a:defRPr/>
            </a:lvl1pPr>
          </a:lstStyle>
          <a:p>
            <a:pPr lvl="0"/>
            <a:r>
              <a:rPr lang="en-US" altLang="en-US" noProof="0" smtClean="0"/>
              <a:t>Click to edit Master title style</a:t>
            </a:r>
          </a:p>
        </p:txBody>
      </p:sp>
      <p:sp>
        <p:nvSpPr>
          <p:cNvPr id="3031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6" name="Rectangle 13"/>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endParaRPr lang="en-US"/>
          </a:p>
        </p:txBody>
      </p:sp>
      <p:sp>
        <p:nvSpPr>
          <p:cNvPr id="7" name="Rectangle 14"/>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atin typeface="Times New Roman" pitchFamily="18" charset="0"/>
              </a:defRPr>
            </a:lvl1pPr>
          </a:lstStyle>
          <a:p>
            <a:pPr>
              <a:defRPr/>
            </a:pPr>
            <a:fld id="{BAE8AAA6-67DE-4F33-BBBD-7AE307B16A60}"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4384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24384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0"/>
            <a:ext cx="22860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0"/>
            <a:ext cx="67056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7.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9.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2.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4.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3.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17.jpe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theme" Target="../theme/theme29.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slideLayout" Target="../slideLayouts/slideLayout320.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image" Target="../media/image1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8.xml"/><Relationship Id="rId13" Type="http://schemas.openxmlformats.org/officeDocument/2006/relationships/image" Target="../media/image1.jpeg"/><Relationship Id="rId3" Type="http://schemas.openxmlformats.org/officeDocument/2006/relationships/slideLayout" Target="../slideLayouts/slideLayout323.xml"/><Relationship Id="rId7" Type="http://schemas.openxmlformats.org/officeDocument/2006/relationships/slideLayout" Target="../slideLayouts/slideLayout327.xml"/><Relationship Id="rId12" Type="http://schemas.openxmlformats.org/officeDocument/2006/relationships/theme" Target="../theme/theme30.xml"/><Relationship Id="rId2" Type="http://schemas.openxmlformats.org/officeDocument/2006/relationships/slideLayout" Target="../slideLayouts/slideLayout322.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0" Type="http://schemas.openxmlformats.org/officeDocument/2006/relationships/slideLayout" Target="../slideLayouts/slideLayout330.xml"/><Relationship Id="rId4" Type="http://schemas.openxmlformats.org/officeDocument/2006/relationships/slideLayout" Target="../slideLayouts/slideLayout324.xml"/><Relationship Id="rId9" Type="http://schemas.openxmlformats.org/officeDocument/2006/relationships/slideLayout" Target="../slideLayouts/slideLayout32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9.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theme" Target="../theme/theme31.xml"/><Relationship Id="rId2" Type="http://schemas.openxmlformats.org/officeDocument/2006/relationships/slideLayout" Target="../slideLayouts/slideLayout333.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0.xml"/><Relationship Id="rId13" Type="http://schemas.openxmlformats.org/officeDocument/2006/relationships/image" Target="../media/image7.jpeg"/><Relationship Id="rId3" Type="http://schemas.openxmlformats.org/officeDocument/2006/relationships/slideLayout" Target="../slideLayouts/slideLayout345.xml"/><Relationship Id="rId7" Type="http://schemas.openxmlformats.org/officeDocument/2006/relationships/slideLayout" Target="../slideLayouts/slideLayout349.xml"/><Relationship Id="rId12" Type="http://schemas.openxmlformats.org/officeDocument/2006/relationships/theme" Target="../theme/theme32.xml"/><Relationship Id="rId2" Type="http://schemas.openxmlformats.org/officeDocument/2006/relationships/slideLayout" Target="../slideLayouts/slideLayout344.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5" Type="http://schemas.openxmlformats.org/officeDocument/2006/relationships/slideLayout" Target="../slideLayouts/slideLayout347.xml"/><Relationship Id="rId10" Type="http://schemas.openxmlformats.org/officeDocument/2006/relationships/slideLayout" Target="../slideLayouts/slideLayout352.xml"/><Relationship Id="rId4" Type="http://schemas.openxmlformats.org/officeDocument/2006/relationships/slideLayout" Target="../slideLayouts/slideLayout346.xml"/><Relationship Id="rId9" Type="http://schemas.openxmlformats.org/officeDocument/2006/relationships/slideLayout" Target="../slideLayouts/slideLayout35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1.xml"/><Relationship Id="rId3" Type="http://schemas.openxmlformats.org/officeDocument/2006/relationships/slideLayout" Target="../slideLayouts/slideLayout356.xml"/><Relationship Id="rId7" Type="http://schemas.openxmlformats.org/officeDocument/2006/relationships/slideLayout" Target="../slideLayouts/slideLayout360.xml"/><Relationship Id="rId12" Type="http://schemas.openxmlformats.org/officeDocument/2006/relationships/theme" Target="../theme/theme33.xml"/><Relationship Id="rId2" Type="http://schemas.openxmlformats.org/officeDocument/2006/relationships/slideLayout" Target="../slideLayouts/slideLayout355.xml"/><Relationship Id="rId1" Type="http://schemas.openxmlformats.org/officeDocument/2006/relationships/slideLayout" Target="../slideLayouts/slideLayout354.xml"/><Relationship Id="rId6" Type="http://schemas.openxmlformats.org/officeDocument/2006/relationships/slideLayout" Target="../slideLayouts/slideLayout359.xml"/><Relationship Id="rId11" Type="http://schemas.openxmlformats.org/officeDocument/2006/relationships/slideLayout" Target="../slideLayouts/slideLayout364.xml"/><Relationship Id="rId5" Type="http://schemas.openxmlformats.org/officeDocument/2006/relationships/slideLayout" Target="../slideLayouts/slideLayout358.xml"/><Relationship Id="rId10" Type="http://schemas.openxmlformats.org/officeDocument/2006/relationships/slideLayout" Target="../slideLayouts/slideLayout363.xml"/><Relationship Id="rId4" Type="http://schemas.openxmlformats.org/officeDocument/2006/relationships/slideLayout" Target="../slideLayouts/slideLayout357.xml"/><Relationship Id="rId9" Type="http://schemas.openxmlformats.org/officeDocument/2006/relationships/slideLayout" Target="../slideLayouts/slideLayout362.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2.xml"/><Relationship Id="rId3" Type="http://schemas.openxmlformats.org/officeDocument/2006/relationships/slideLayout" Target="../slideLayouts/slideLayout367.xml"/><Relationship Id="rId7" Type="http://schemas.openxmlformats.org/officeDocument/2006/relationships/slideLayout" Target="../slideLayouts/slideLayout371.xml"/><Relationship Id="rId12" Type="http://schemas.openxmlformats.org/officeDocument/2006/relationships/theme" Target="../theme/theme34.xml"/><Relationship Id="rId2" Type="http://schemas.openxmlformats.org/officeDocument/2006/relationships/slideLayout" Target="../slideLayouts/slideLayout366.xml"/><Relationship Id="rId1" Type="http://schemas.openxmlformats.org/officeDocument/2006/relationships/slideLayout" Target="../slideLayouts/slideLayout365.xml"/><Relationship Id="rId6" Type="http://schemas.openxmlformats.org/officeDocument/2006/relationships/slideLayout" Target="../slideLayouts/slideLayout370.xml"/><Relationship Id="rId11" Type="http://schemas.openxmlformats.org/officeDocument/2006/relationships/slideLayout" Target="../slideLayouts/slideLayout375.xml"/><Relationship Id="rId5" Type="http://schemas.openxmlformats.org/officeDocument/2006/relationships/slideLayout" Target="../slideLayouts/slideLayout369.xml"/><Relationship Id="rId10" Type="http://schemas.openxmlformats.org/officeDocument/2006/relationships/slideLayout" Target="../slideLayouts/slideLayout374.xml"/><Relationship Id="rId4" Type="http://schemas.openxmlformats.org/officeDocument/2006/relationships/slideLayout" Target="../slideLayouts/slideLayout368.xml"/><Relationship Id="rId9" Type="http://schemas.openxmlformats.org/officeDocument/2006/relationships/slideLayout" Target="../slideLayouts/slideLayout373.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3.xml"/><Relationship Id="rId3" Type="http://schemas.openxmlformats.org/officeDocument/2006/relationships/slideLayout" Target="../slideLayouts/slideLayout378.xml"/><Relationship Id="rId7" Type="http://schemas.openxmlformats.org/officeDocument/2006/relationships/slideLayout" Target="../slideLayouts/slideLayout382.xml"/><Relationship Id="rId12" Type="http://schemas.openxmlformats.org/officeDocument/2006/relationships/theme" Target="../theme/theme35.xml"/><Relationship Id="rId2" Type="http://schemas.openxmlformats.org/officeDocument/2006/relationships/slideLayout" Target="../slideLayouts/slideLayout377.xml"/><Relationship Id="rId1" Type="http://schemas.openxmlformats.org/officeDocument/2006/relationships/slideLayout" Target="../slideLayouts/slideLayout376.xml"/><Relationship Id="rId6" Type="http://schemas.openxmlformats.org/officeDocument/2006/relationships/slideLayout" Target="../slideLayouts/slideLayout381.xml"/><Relationship Id="rId11" Type="http://schemas.openxmlformats.org/officeDocument/2006/relationships/slideLayout" Target="../slideLayouts/slideLayout386.xml"/><Relationship Id="rId5" Type="http://schemas.openxmlformats.org/officeDocument/2006/relationships/slideLayout" Target="../slideLayouts/slideLayout380.xml"/><Relationship Id="rId10" Type="http://schemas.openxmlformats.org/officeDocument/2006/relationships/slideLayout" Target="../slideLayouts/slideLayout385.xml"/><Relationship Id="rId4" Type="http://schemas.openxmlformats.org/officeDocument/2006/relationships/slideLayout" Target="../slideLayouts/slideLayout379.xml"/><Relationship Id="rId9" Type="http://schemas.openxmlformats.org/officeDocument/2006/relationships/slideLayout" Target="../slideLayouts/slideLayout38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4.xml"/><Relationship Id="rId13" Type="http://schemas.openxmlformats.org/officeDocument/2006/relationships/image" Target="../media/image9.jpeg"/><Relationship Id="rId3" Type="http://schemas.openxmlformats.org/officeDocument/2006/relationships/slideLayout" Target="../slideLayouts/slideLayout389.xml"/><Relationship Id="rId7" Type="http://schemas.openxmlformats.org/officeDocument/2006/relationships/slideLayout" Target="../slideLayouts/slideLayout393.xml"/><Relationship Id="rId12" Type="http://schemas.openxmlformats.org/officeDocument/2006/relationships/theme" Target="../theme/theme36.xml"/><Relationship Id="rId2" Type="http://schemas.openxmlformats.org/officeDocument/2006/relationships/slideLayout" Target="../slideLayouts/slideLayout388.xml"/><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slideLayout" Target="../slideLayouts/slideLayout397.xml"/><Relationship Id="rId5" Type="http://schemas.openxmlformats.org/officeDocument/2006/relationships/slideLayout" Target="../slideLayouts/slideLayout391.xml"/><Relationship Id="rId10" Type="http://schemas.openxmlformats.org/officeDocument/2006/relationships/slideLayout" Target="../slideLayouts/slideLayout396.xml"/><Relationship Id="rId4" Type="http://schemas.openxmlformats.org/officeDocument/2006/relationships/slideLayout" Target="../slideLayouts/slideLayout390.xml"/><Relationship Id="rId9" Type="http://schemas.openxmlformats.org/officeDocument/2006/relationships/slideLayout" Target="../slideLayouts/slideLayout39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5.xml"/><Relationship Id="rId3" Type="http://schemas.openxmlformats.org/officeDocument/2006/relationships/slideLayout" Target="../slideLayouts/slideLayout400.xml"/><Relationship Id="rId7" Type="http://schemas.openxmlformats.org/officeDocument/2006/relationships/slideLayout" Target="../slideLayouts/slideLayout404.xml"/><Relationship Id="rId12" Type="http://schemas.openxmlformats.org/officeDocument/2006/relationships/theme" Target="../theme/theme37.xml"/><Relationship Id="rId2" Type="http://schemas.openxmlformats.org/officeDocument/2006/relationships/slideLayout" Target="../slideLayouts/slideLayout399.xml"/><Relationship Id="rId1" Type="http://schemas.openxmlformats.org/officeDocument/2006/relationships/slideLayout" Target="../slideLayouts/slideLayout398.xml"/><Relationship Id="rId6" Type="http://schemas.openxmlformats.org/officeDocument/2006/relationships/slideLayout" Target="../slideLayouts/slideLayout403.xml"/><Relationship Id="rId11" Type="http://schemas.openxmlformats.org/officeDocument/2006/relationships/slideLayout" Target="../slideLayouts/slideLayout408.xml"/><Relationship Id="rId5" Type="http://schemas.openxmlformats.org/officeDocument/2006/relationships/slideLayout" Target="../slideLayouts/slideLayout402.xml"/><Relationship Id="rId10" Type="http://schemas.openxmlformats.org/officeDocument/2006/relationships/slideLayout" Target="../slideLayouts/slideLayout407.xml"/><Relationship Id="rId4" Type="http://schemas.openxmlformats.org/officeDocument/2006/relationships/slideLayout" Target="../slideLayouts/slideLayout401.xml"/><Relationship Id="rId9" Type="http://schemas.openxmlformats.org/officeDocument/2006/relationships/slideLayout" Target="../slideLayouts/slideLayout40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6.xml"/><Relationship Id="rId13" Type="http://schemas.openxmlformats.org/officeDocument/2006/relationships/image" Target="../media/image20.jpeg"/><Relationship Id="rId3" Type="http://schemas.openxmlformats.org/officeDocument/2006/relationships/slideLayout" Target="../slideLayouts/slideLayout411.xml"/><Relationship Id="rId7" Type="http://schemas.openxmlformats.org/officeDocument/2006/relationships/slideLayout" Target="../slideLayouts/slideLayout415.xml"/><Relationship Id="rId12" Type="http://schemas.openxmlformats.org/officeDocument/2006/relationships/theme" Target="../theme/theme38.xml"/><Relationship Id="rId2" Type="http://schemas.openxmlformats.org/officeDocument/2006/relationships/slideLayout" Target="../slideLayouts/slideLayout410.xml"/><Relationship Id="rId1" Type="http://schemas.openxmlformats.org/officeDocument/2006/relationships/slideLayout" Target="../slideLayouts/slideLayout409.xml"/><Relationship Id="rId6" Type="http://schemas.openxmlformats.org/officeDocument/2006/relationships/slideLayout" Target="../slideLayouts/slideLayout414.xml"/><Relationship Id="rId11" Type="http://schemas.openxmlformats.org/officeDocument/2006/relationships/slideLayout" Target="../slideLayouts/slideLayout419.xml"/><Relationship Id="rId5" Type="http://schemas.openxmlformats.org/officeDocument/2006/relationships/slideLayout" Target="../slideLayouts/slideLayout413.xml"/><Relationship Id="rId10" Type="http://schemas.openxmlformats.org/officeDocument/2006/relationships/slideLayout" Target="../slideLayouts/slideLayout418.xml"/><Relationship Id="rId4" Type="http://schemas.openxmlformats.org/officeDocument/2006/relationships/slideLayout" Target="../slideLayouts/slideLayout412.xml"/><Relationship Id="rId9" Type="http://schemas.openxmlformats.org/officeDocument/2006/relationships/slideLayout" Target="../slideLayouts/slideLayout417.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7.xml"/><Relationship Id="rId13" Type="http://schemas.openxmlformats.org/officeDocument/2006/relationships/image" Target="../media/image21.jpeg"/><Relationship Id="rId3" Type="http://schemas.openxmlformats.org/officeDocument/2006/relationships/slideLayout" Target="../slideLayouts/slideLayout422.xml"/><Relationship Id="rId7" Type="http://schemas.openxmlformats.org/officeDocument/2006/relationships/slideLayout" Target="../slideLayouts/slideLayout426.xml"/><Relationship Id="rId12" Type="http://schemas.openxmlformats.org/officeDocument/2006/relationships/theme" Target="../theme/theme39.xml"/><Relationship Id="rId2" Type="http://schemas.openxmlformats.org/officeDocument/2006/relationships/slideLayout" Target="../slideLayouts/slideLayout421.xml"/><Relationship Id="rId1" Type="http://schemas.openxmlformats.org/officeDocument/2006/relationships/slideLayout" Target="../slideLayouts/slideLayout420.xml"/><Relationship Id="rId6" Type="http://schemas.openxmlformats.org/officeDocument/2006/relationships/slideLayout" Target="../slideLayouts/slideLayout425.xml"/><Relationship Id="rId11" Type="http://schemas.openxmlformats.org/officeDocument/2006/relationships/slideLayout" Target="../slideLayouts/slideLayout430.xml"/><Relationship Id="rId5" Type="http://schemas.openxmlformats.org/officeDocument/2006/relationships/slideLayout" Target="../slideLayouts/slideLayout424.xml"/><Relationship Id="rId10" Type="http://schemas.openxmlformats.org/officeDocument/2006/relationships/slideLayout" Target="../slideLayouts/slideLayout429.xml"/><Relationship Id="rId4" Type="http://schemas.openxmlformats.org/officeDocument/2006/relationships/slideLayout" Target="../slideLayouts/slideLayout423.xml"/><Relationship Id="rId9" Type="http://schemas.openxmlformats.org/officeDocument/2006/relationships/slideLayout" Target="../slideLayouts/slideLayout4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8.xml"/><Relationship Id="rId3" Type="http://schemas.openxmlformats.org/officeDocument/2006/relationships/slideLayout" Target="../slideLayouts/slideLayout433.xml"/><Relationship Id="rId7" Type="http://schemas.openxmlformats.org/officeDocument/2006/relationships/slideLayout" Target="../slideLayouts/slideLayout437.xml"/><Relationship Id="rId12" Type="http://schemas.openxmlformats.org/officeDocument/2006/relationships/theme" Target="../theme/theme40.xml"/><Relationship Id="rId2" Type="http://schemas.openxmlformats.org/officeDocument/2006/relationships/slideLayout" Target="../slideLayouts/slideLayout432.xml"/><Relationship Id="rId1" Type="http://schemas.openxmlformats.org/officeDocument/2006/relationships/slideLayout" Target="../slideLayouts/slideLayout431.xml"/><Relationship Id="rId6" Type="http://schemas.openxmlformats.org/officeDocument/2006/relationships/slideLayout" Target="../slideLayouts/slideLayout436.xml"/><Relationship Id="rId11" Type="http://schemas.openxmlformats.org/officeDocument/2006/relationships/slideLayout" Target="../slideLayouts/slideLayout441.xml"/><Relationship Id="rId5" Type="http://schemas.openxmlformats.org/officeDocument/2006/relationships/slideLayout" Target="../slideLayouts/slideLayout435.xml"/><Relationship Id="rId10" Type="http://schemas.openxmlformats.org/officeDocument/2006/relationships/slideLayout" Target="../slideLayouts/slideLayout440.xml"/><Relationship Id="rId4" Type="http://schemas.openxmlformats.org/officeDocument/2006/relationships/slideLayout" Target="../slideLayouts/slideLayout434.xml"/><Relationship Id="rId9" Type="http://schemas.openxmlformats.org/officeDocument/2006/relationships/slideLayout" Target="../slideLayouts/slideLayout439.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9.xml"/><Relationship Id="rId3" Type="http://schemas.openxmlformats.org/officeDocument/2006/relationships/slideLayout" Target="../slideLayouts/slideLayout444.xml"/><Relationship Id="rId7" Type="http://schemas.openxmlformats.org/officeDocument/2006/relationships/slideLayout" Target="../slideLayouts/slideLayout448.xml"/><Relationship Id="rId12" Type="http://schemas.openxmlformats.org/officeDocument/2006/relationships/theme" Target="../theme/theme41.xml"/><Relationship Id="rId2" Type="http://schemas.openxmlformats.org/officeDocument/2006/relationships/slideLayout" Target="../slideLayouts/slideLayout443.xml"/><Relationship Id="rId1" Type="http://schemas.openxmlformats.org/officeDocument/2006/relationships/slideLayout" Target="../slideLayouts/slideLayout442.xml"/><Relationship Id="rId6" Type="http://schemas.openxmlformats.org/officeDocument/2006/relationships/slideLayout" Target="../slideLayouts/slideLayout447.xml"/><Relationship Id="rId11" Type="http://schemas.openxmlformats.org/officeDocument/2006/relationships/slideLayout" Target="../slideLayouts/slideLayout452.xml"/><Relationship Id="rId5" Type="http://schemas.openxmlformats.org/officeDocument/2006/relationships/slideLayout" Target="../slideLayouts/slideLayout446.xml"/><Relationship Id="rId10" Type="http://schemas.openxmlformats.org/officeDocument/2006/relationships/slideLayout" Target="../slideLayouts/slideLayout451.xml"/><Relationship Id="rId4" Type="http://schemas.openxmlformats.org/officeDocument/2006/relationships/slideLayout" Target="../slideLayouts/slideLayout445.xml"/><Relationship Id="rId9" Type="http://schemas.openxmlformats.org/officeDocument/2006/relationships/slideLayout" Target="../slideLayouts/slideLayout450.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60.xml"/><Relationship Id="rId3" Type="http://schemas.openxmlformats.org/officeDocument/2006/relationships/slideLayout" Target="../slideLayouts/slideLayout455.xml"/><Relationship Id="rId7" Type="http://schemas.openxmlformats.org/officeDocument/2006/relationships/slideLayout" Target="../slideLayouts/slideLayout459.xml"/><Relationship Id="rId12" Type="http://schemas.openxmlformats.org/officeDocument/2006/relationships/theme" Target="../theme/theme42.xml"/><Relationship Id="rId2" Type="http://schemas.openxmlformats.org/officeDocument/2006/relationships/slideLayout" Target="../slideLayouts/slideLayout454.xml"/><Relationship Id="rId1" Type="http://schemas.openxmlformats.org/officeDocument/2006/relationships/slideLayout" Target="../slideLayouts/slideLayout453.xml"/><Relationship Id="rId6" Type="http://schemas.openxmlformats.org/officeDocument/2006/relationships/slideLayout" Target="../slideLayouts/slideLayout458.xml"/><Relationship Id="rId11" Type="http://schemas.openxmlformats.org/officeDocument/2006/relationships/slideLayout" Target="../slideLayouts/slideLayout463.xml"/><Relationship Id="rId5" Type="http://schemas.openxmlformats.org/officeDocument/2006/relationships/slideLayout" Target="../slideLayouts/slideLayout457.xml"/><Relationship Id="rId10" Type="http://schemas.openxmlformats.org/officeDocument/2006/relationships/slideLayout" Target="../slideLayouts/slideLayout462.xml"/><Relationship Id="rId4" Type="http://schemas.openxmlformats.org/officeDocument/2006/relationships/slideLayout" Target="../slideLayouts/slideLayout456.xml"/><Relationship Id="rId9" Type="http://schemas.openxmlformats.org/officeDocument/2006/relationships/slideLayout" Target="../slideLayouts/slideLayout461.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1.xml"/><Relationship Id="rId3" Type="http://schemas.openxmlformats.org/officeDocument/2006/relationships/slideLayout" Target="../slideLayouts/slideLayout466.xml"/><Relationship Id="rId7" Type="http://schemas.openxmlformats.org/officeDocument/2006/relationships/slideLayout" Target="../slideLayouts/slideLayout470.xml"/><Relationship Id="rId12" Type="http://schemas.openxmlformats.org/officeDocument/2006/relationships/theme" Target="../theme/theme43.xml"/><Relationship Id="rId2" Type="http://schemas.openxmlformats.org/officeDocument/2006/relationships/slideLayout" Target="../slideLayouts/slideLayout465.xml"/><Relationship Id="rId1" Type="http://schemas.openxmlformats.org/officeDocument/2006/relationships/slideLayout" Target="../slideLayouts/slideLayout464.xml"/><Relationship Id="rId6" Type="http://schemas.openxmlformats.org/officeDocument/2006/relationships/slideLayout" Target="../slideLayouts/slideLayout469.xml"/><Relationship Id="rId11" Type="http://schemas.openxmlformats.org/officeDocument/2006/relationships/slideLayout" Target="../slideLayouts/slideLayout474.xml"/><Relationship Id="rId5" Type="http://schemas.openxmlformats.org/officeDocument/2006/relationships/slideLayout" Target="../slideLayouts/slideLayout468.xml"/><Relationship Id="rId10" Type="http://schemas.openxmlformats.org/officeDocument/2006/relationships/slideLayout" Target="../slideLayouts/slideLayout473.xml"/><Relationship Id="rId4" Type="http://schemas.openxmlformats.org/officeDocument/2006/relationships/slideLayout" Target="../slideLayouts/slideLayout467.xml"/><Relationship Id="rId9" Type="http://schemas.openxmlformats.org/officeDocument/2006/relationships/slideLayout" Target="../slideLayouts/slideLayout472.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2.xml"/><Relationship Id="rId13" Type="http://schemas.openxmlformats.org/officeDocument/2006/relationships/image" Target="../media/image23.jpeg"/><Relationship Id="rId3" Type="http://schemas.openxmlformats.org/officeDocument/2006/relationships/slideLayout" Target="../slideLayouts/slideLayout477.xml"/><Relationship Id="rId7" Type="http://schemas.openxmlformats.org/officeDocument/2006/relationships/slideLayout" Target="../slideLayouts/slideLayout481.xml"/><Relationship Id="rId12" Type="http://schemas.openxmlformats.org/officeDocument/2006/relationships/theme" Target="../theme/theme44.xml"/><Relationship Id="rId2" Type="http://schemas.openxmlformats.org/officeDocument/2006/relationships/slideLayout" Target="../slideLayouts/slideLayout476.xml"/><Relationship Id="rId1" Type="http://schemas.openxmlformats.org/officeDocument/2006/relationships/slideLayout" Target="../slideLayouts/slideLayout475.xml"/><Relationship Id="rId6" Type="http://schemas.openxmlformats.org/officeDocument/2006/relationships/slideLayout" Target="../slideLayouts/slideLayout480.xml"/><Relationship Id="rId11" Type="http://schemas.openxmlformats.org/officeDocument/2006/relationships/slideLayout" Target="../slideLayouts/slideLayout485.xml"/><Relationship Id="rId5" Type="http://schemas.openxmlformats.org/officeDocument/2006/relationships/slideLayout" Target="../slideLayouts/slideLayout479.xml"/><Relationship Id="rId10" Type="http://schemas.openxmlformats.org/officeDocument/2006/relationships/slideLayout" Target="../slideLayouts/slideLayout484.xml"/><Relationship Id="rId4" Type="http://schemas.openxmlformats.org/officeDocument/2006/relationships/slideLayout" Target="../slideLayouts/slideLayout478.xml"/><Relationship Id="rId9" Type="http://schemas.openxmlformats.org/officeDocument/2006/relationships/slideLayout" Target="../slideLayouts/slideLayout483.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3.xml"/><Relationship Id="rId13" Type="http://schemas.openxmlformats.org/officeDocument/2006/relationships/image" Target="../media/image25.jpeg"/><Relationship Id="rId3" Type="http://schemas.openxmlformats.org/officeDocument/2006/relationships/slideLayout" Target="../slideLayouts/slideLayout488.xml"/><Relationship Id="rId7" Type="http://schemas.openxmlformats.org/officeDocument/2006/relationships/slideLayout" Target="../slideLayouts/slideLayout492.xml"/><Relationship Id="rId12" Type="http://schemas.openxmlformats.org/officeDocument/2006/relationships/theme" Target="../theme/theme45.xml"/><Relationship Id="rId2" Type="http://schemas.openxmlformats.org/officeDocument/2006/relationships/slideLayout" Target="../slideLayouts/slideLayout487.xml"/><Relationship Id="rId1" Type="http://schemas.openxmlformats.org/officeDocument/2006/relationships/slideLayout" Target="../slideLayouts/slideLayout486.xml"/><Relationship Id="rId6" Type="http://schemas.openxmlformats.org/officeDocument/2006/relationships/slideLayout" Target="../slideLayouts/slideLayout491.xml"/><Relationship Id="rId11" Type="http://schemas.openxmlformats.org/officeDocument/2006/relationships/slideLayout" Target="../slideLayouts/slideLayout496.xml"/><Relationship Id="rId5" Type="http://schemas.openxmlformats.org/officeDocument/2006/relationships/slideLayout" Target="../slideLayouts/slideLayout490.xml"/><Relationship Id="rId10" Type="http://schemas.openxmlformats.org/officeDocument/2006/relationships/slideLayout" Target="../slideLayouts/slideLayout495.xml"/><Relationship Id="rId4" Type="http://schemas.openxmlformats.org/officeDocument/2006/relationships/slideLayout" Target="../slideLayouts/slideLayout489.xml"/><Relationship Id="rId9" Type="http://schemas.openxmlformats.org/officeDocument/2006/relationships/slideLayout" Target="../slideLayouts/slideLayout494.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4.xml"/><Relationship Id="rId13" Type="http://schemas.openxmlformats.org/officeDocument/2006/relationships/image" Target="../media/image27.jpeg"/><Relationship Id="rId3" Type="http://schemas.openxmlformats.org/officeDocument/2006/relationships/slideLayout" Target="../slideLayouts/slideLayout499.xml"/><Relationship Id="rId7" Type="http://schemas.openxmlformats.org/officeDocument/2006/relationships/slideLayout" Target="../slideLayouts/slideLayout503.xml"/><Relationship Id="rId12" Type="http://schemas.openxmlformats.org/officeDocument/2006/relationships/theme" Target="../theme/theme46.xml"/><Relationship Id="rId2" Type="http://schemas.openxmlformats.org/officeDocument/2006/relationships/slideLayout" Target="../slideLayouts/slideLayout498.xml"/><Relationship Id="rId1" Type="http://schemas.openxmlformats.org/officeDocument/2006/relationships/slideLayout" Target="../slideLayouts/slideLayout497.xml"/><Relationship Id="rId6" Type="http://schemas.openxmlformats.org/officeDocument/2006/relationships/slideLayout" Target="../slideLayouts/slideLayout502.xml"/><Relationship Id="rId11" Type="http://schemas.openxmlformats.org/officeDocument/2006/relationships/slideLayout" Target="../slideLayouts/slideLayout507.xml"/><Relationship Id="rId5" Type="http://schemas.openxmlformats.org/officeDocument/2006/relationships/slideLayout" Target="../slideLayouts/slideLayout501.xml"/><Relationship Id="rId10" Type="http://schemas.openxmlformats.org/officeDocument/2006/relationships/slideLayout" Target="../slideLayouts/slideLayout506.xml"/><Relationship Id="rId4" Type="http://schemas.openxmlformats.org/officeDocument/2006/relationships/slideLayout" Target="../slideLayouts/slideLayout500.xml"/><Relationship Id="rId9" Type="http://schemas.openxmlformats.org/officeDocument/2006/relationships/slideLayout" Target="../slideLayouts/slideLayout505.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5.xml"/><Relationship Id="rId3" Type="http://schemas.openxmlformats.org/officeDocument/2006/relationships/slideLayout" Target="../slideLayouts/slideLayout510.xml"/><Relationship Id="rId7" Type="http://schemas.openxmlformats.org/officeDocument/2006/relationships/slideLayout" Target="../slideLayouts/slideLayout514.xml"/><Relationship Id="rId12" Type="http://schemas.openxmlformats.org/officeDocument/2006/relationships/theme" Target="../theme/theme47.xml"/><Relationship Id="rId2" Type="http://schemas.openxmlformats.org/officeDocument/2006/relationships/slideLayout" Target="../slideLayouts/slideLayout509.xml"/><Relationship Id="rId1" Type="http://schemas.openxmlformats.org/officeDocument/2006/relationships/slideLayout" Target="../slideLayouts/slideLayout508.xml"/><Relationship Id="rId6" Type="http://schemas.openxmlformats.org/officeDocument/2006/relationships/slideLayout" Target="../slideLayouts/slideLayout513.xml"/><Relationship Id="rId11" Type="http://schemas.openxmlformats.org/officeDocument/2006/relationships/slideLayout" Target="../slideLayouts/slideLayout518.xml"/><Relationship Id="rId5" Type="http://schemas.openxmlformats.org/officeDocument/2006/relationships/slideLayout" Target="../slideLayouts/slideLayout512.xml"/><Relationship Id="rId10" Type="http://schemas.openxmlformats.org/officeDocument/2006/relationships/slideLayout" Target="../slideLayouts/slideLayout517.xml"/><Relationship Id="rId4" Type="http://schemas.openxmlformats.org/officeDocument/2006/relationships/slideLayout" Target="../slideLayouts/slideLayout511.xml"/><Relationship Id="rId9" Type="http://schemas.openxmlformats.org/officeDocument/2006/relationships/slideLayout" Target="../slideLayouts/slideLayout516.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6.xml"/><Relationship Id="rId13" Type="http://schemas.openxmlformats.org/officeDocument/2006/relationships/theme" Target="../theme/theme48.xml"/><Relationship Id="rId3" Type="http://schemas.openxmlformats.org/officeDocument/2006/relationships/slideLayout" Target="../slideLayouts/slideLayout521.xml"/><Relationship Id="rId7" Type="http://schemas.openxmlformats.org/officeDocument/2006/relationships/slideLayout" Target="../slideLayouts/slideLayout525.xml"/><Relationship Id="rId12" Type="http://schemas.openxmlformats.org/officeDocument/2006/relationships/slideLayout" Target="../slideLayouts/slideLayout530.xml"/><Relationship Id="rId2" Type="http://schemas.openxmlformats.org/officeDocument/2006/relationships/slideLayout" Target="../slideLayouts/slideLayout520.xml"/><Relationship Id="rId1" Type="http://schemas.openxmlformats.org/officeDocument/2006/relationships/slideLayout" Target="../slideLayouts/slideLayout519.xml"/><Relationship Id="rId6" Type="http://schemas.openxmlformats.org/officeDocument/2006/relationships/slideLayout" Target="../slideLayouts/slideLayout524.xml"/><Relationship Id="rId11" Type="http://schemas.openxmlformats.org/officeDocument/2006/relationships/slideLayout" Target="../slideLayouts/slideLayout529.xml"/><Relationship Id="rId5" Type="http://schemas.openxmlformats.org/officeDocument/2006/relationships/slideLayout" Target="../slideLayouts/slideLayout523.xml"/><Relationship Id="rId10" Type="http://schemas.openxmlformats.org/officeDocument/2006/relationships/slideLayout" Target="../slideLayouts/slideLayout528.xml"/><Relationship Id="rId4" Type="http://schemas.openxmlformats.org/officeDocument/2006/relationships/slideLayout" Target="../slideLayouts/slideLayout522.xml"/><Relationship Id="rId9" Type="http://schemas.openxmlformats.org/officeDocument/2006/relationships/slideLayout" Target="../slideLayouts/slideLayout527.xml"/><Relationship Id="rId14" Type="http://schemas.openxmlformats.org/officeDocument/2006/relationships/image" Target="../media/image1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5.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2457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458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458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458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532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532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532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grpSp>
      <p:sp>
        <p:nvSpPr>
          <p:cNvPr id="2458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458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8"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defRPr>
            </a:lvl1pPr>
          </a:lstStyle>
          <a:p>
            <a:pPr>
              <a:defRPr/>
            </a:pPr>
            <a:endParaRPr lang="en-US"/>
          </a:p>
        </p:txBody>
      </p:sp>
      <p:sp>
        <p:nvSpPr>
          <p:cNvPr id="24589"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defRPr>
            </a:lvl1pPr>
          </a:lstStyle>
          <a:p>
            <a:pPr>
              <a:defRPr/>
            </a:pPr>
            <a:endParaRPr lang="en-US"/>
          </a:p>
        </p:txBody>
      </p:sp>
      <p:sp>
        <p:nvSpPr>
          <p:cNvPr id="24590"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346B750A-ECC4-4C7E-B04A-878934579B1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4296" r:id="rId1"/>
    <p:sldLayoutId id="2147494297" r:id="rId2"/>
    <p:sldLayoutId id="2147494298" r:id="rId3"/>
    <p:sldLayoutId id="2147494299" r:id="rId4"/>
    <p:sldLayoutId id="2147494300" r:id="rId5"/>
    <p:sldLayoutId id="2147494301" r:id="rId6"/>
    <p:sldLayoutId id="2147494302" r:id="rId7"/>
    <p:sldLayoutId id="2147494303" r:id="rId8"/>
    <p:sldLayoutId id="2147494304" r:id="rId9"/>
    <p:sldLayoutId id="2147494305" r:id="rId10"/>
    <p:sldLayoutId id="214749430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2438400"/>
            <a:ext cx="9144000" cy="4046538"/>
            <a:chOff x="0" y="1536"/>
            <a:chExt cx="5760" cy="2549"/>
          </a:xfrm>
        </p:grpSpPr>
        <p:sp>
          <p:nvSpPr>
            <p:cNvPr id="30515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FFFFFF"/>
                </a:solidFill>
                <a:latin typeface="Tahoma" pitchFamily="34" charset="0"/>
              </a:endParaRPr>
            </a:p>
          </p:txBody>
        </p:sp>
        <p:sp>
          <p:nvSpPr>
            <p:cNvPr id="10249"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n-US"/>
            </a:p>
          </p:txBody>
        </p:sp>
        <p:sp>
          <p:nvSpPr>
            <p:cNvPr id="10250"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n-US"/>
            </a:p>
          </p:txBody>
        </p:sp>
        <p:sp>
          <p:nvSpPr>
            <p:cNvPr id="30515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10252" name="Freeform 7"/>
            <p:cNvSpPr>
              <a:spLocks/>
            </p:cNvSpPr>
            <p:nvPr userDrawn="1"/>
          </p:nvSpPr>
          <p:spPr bwMode="hidden">
            <a:xfrm>
              <a:off x="3599" y="2477"/>
              <a:ext cx="186" cy="120"/>
            </a:xfrm>
            <a:custGeom>
              <a:avLst/>
              <a:gdLst>
                <a:gd name="T0" fmla="*/ 188 w 185"/>
                <a:gd name="T1" fmla="*/ 0 h 120"/>
                <a:gd name="T2" fmla="*/ 188 w 185"/>
                <a:gd name="T3" fmla="*/ 6 h 120"/>
                <a:gd name="T4" fmla="*/ 188 w 185"/>
                <a:gd name="T5" fmla="*/ 18 h 120"/>
                <a:gd name="T6" fmla="*/ 188 w 185"/>
                <a:gd name="T7" fmla="*/ 36 h 120"/>
                <a:gd name="T8" fmla="*/ 182 w 185"/>
                <a:gd name="T9" fmla="*/ 54 h 120"/>
                <a:gd name="T10" fmla="*/ 164 w 185"/>
                <a:gd name="T11" fmla="*/ 72 h 120"/>
                <a:gd name="T12" fmla="*/ 140 w 185"/>
                <a:gd name="T13" fmla="*/ 96 h 120"/>
                <a:gd name="T14" fmla="*/ 104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8 w 185"/>
                <a:gd name="T29" fmla="*/ 0 h 120"/>
                <a:gd name="T30" fmla="*/ 188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headEnd/>
              <a:tailEnd/>
            </a:ln>
          </p:spPr>
          <p:txBody>
            <a:bodyPr/>
            <a:lstStyle/>
            <a:p>
              <a:endParaRPr lang="en-US"/>
            </a:p>
          </p:txBody>
        </p:sp>
        <p:sp>
          <p:nvSpPr>
            <p:cNvPr id="10253"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headEnd/>
              <a:tailEnd/>
            </a:ln>
          </p:spPr>
          <p:txBody>
            <a:bodyPr/>
            <a:lstStyle/>
            <a:p>
              <a:endParaRPr lang="en-US"/>
            </a:p>
          </p:txBody>
        </p:sp>
        <p:sp>
          <p:nvSpPr>
            <p:cNvPr id="10254"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0 w 526"/>
                <a:gd name="T17" fmla="*/ 179 h 275"/>
                <a:gd name="T18" fmla="*/ 212 w 526"/>
                <a:gd name="T19" fmla="*/ 143 h 275"/>
                <a:gd name="T20" fmla="*/ 254 w 526"/>
                <a:gd name="T21" fmla="*/ 120 h 275"/>
                <a:gd name="T22" fmla="*/ 302 w 526"/>
                <a:gd name="T23" fmla="*/ 96 h 275"/>
                <a:gd name="T24" fmla="*/ 399 w 526"/>
                <a:gd name="T25" fmla="*/ 48 h 275"/>
                <a:gd name="T26" fmla="*/ 448 w 526"/>
                <a:gd name="T27" fmla="*/ 30 h 275"/>
                <a:gd name="T28" fmla="*/ 484 w 526"/>
                <a:gd name="T29" fmla="*/ 12 h 275"/>
                <a:gd name="T30" fmla="*/ 508 w 526"/>
                <a:gd name="T31" fmla="*/ 6 h 275"/>
                <a:gd name="T32" fmla="*/ 526 w 526"/>
                <a:gd name="T33" fmla="*/ 0 h 275"/>
                <a:gd name="T34" fmla="*/ 532 w 526"/>
                <a:gd name="T35" fmla="*/ 0 h 275"/>
                <a:gd name="T36" fmla="*/ 526 w 526"/>
                <a:gd name="T37" fmla="*/ 6 h 275"/>
                <a:gd name="T38" fmla="*/ 514 w 526"/>
                <a:gd name="T39" fmla="*/ 12 h 275"/>
                <a:gd name="T40" fmla="*/ 490 w 526"/>
                <a:gd name="T41" fmla="*/ 24 h 275"/>
                <a:gd name="T42" fmla="*/ 466 w 526"/>
                <a:gd name="T43" fmla="*/ 42 h 275"/>
                <a:gd name="T44" fmla="*/ 442 w 526"/>
                <a:gd name="T45" fmla="*/ 54 h 275"/>
                <a:gd name="T46" fmla="*/ 399 w 526"/>
                <a:gd name="T47" fmla="*/ 78 h 275"/>
                <a:gd name="T48" fmla="*/ 343 w 526"/>
                <a:gd name="T49" fmla="*/ 108 h 275"/>
                <a:gd name="T50" fmla="*/ 278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headEnd/>
              <a:tailEnd/>
            </a:ln>
          </p:spPr>
          <p:txBody>
            <a:bodyPr/>
            <a:lstStyle/>
            <a:p>
              <a:endParaRPr lang="en-US"/>
            </a:p>
          </p:txBody>
        </p:sp>
        <p:sp>
          <p:nvSpPr>
            <p:cNvPr id="10255"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3 w 718"/>
                <a:gd name="T17" fmla="*/ 228 h 306"/>
                <a:gd name="T18" fmla="*/ 129 w 718"/>
                <a:gd name="T19" fmla="*/ 228 h 306"/>
                <a:gd name="T20" fmla="*/ 147 w 718"/>
                <a:gd name="T21" fmla="*/ 222 h 306"/>
                <a:gd name="T22" fmla="*/ 171 w 718"/>
                <a:gd name="T23" fmla="*/ 216 h 306"/>
                <a:gd name="T24" fmla="*/ 201 w 718"/>
                <a:gd name="T25" fmla="*/ 204 h 306"/>
                <a:gd name="T26" fmla="*/ 278 w 718"/>
                <a:gd name="T27" fmla="*/ 180 h 306"/>
                <a:gd name="T28" fmla="*/ 377 w 718"/>
                <a:gd name="T29" fmla="*/ 156 h 306"/>
                <a:gd name="T30" fmla="*/ 467 w 718"/>
                <a:gd name="T31" fmla="*/ 126 h 306"/>
                <a:gd name="T32" fmla="*/ 550 w 718"/>
                <a:gd name="T33" fmla="*/ 102 h 306"/>
                <a:gd name="T34" fmla="*/ 580 w 718"/>
                <a:gd name="T35" fmla="*/ 90 h 306"/>
                <a:gd name="T36" fmla="*/ 613 w 718"/>
                <a:gd name="T37" fmla="*/ 84 h 306"/>
                <a:gd name="T38" fmla="*/ 631 w 718"/>
                <a:gd name="T39" fmla="*/ 78 h 306"/>
                <a:gd name="T40" fmla="*/ 637 w 718"/>
                <a:gd name="T41" fmla="*/ 72 h 306"/>
                <a:gd name="T42" fmla="*/ 643 w 718"/>
                <a:gd name="T43" fmla="*/ 66 h 306"/>
                <a:gd name="T44" fmla="*/ 661 w 718"/>
                <a:gd name="T45" fmla="*/ 60 h 306"/>
                <a:gd name="T46" fmla="*/ 703 w 718"/>
                <a:gd name="T47" fmla="*/ 30 h 306"/>
                <a:gd name="T48" fmla="*/ 721 w 718"/>
                <a:gd name="T49" fmla="*/ 18 h 306"/>
                <a:gd name="T50" fmla="*/ 727 w 718"/>
                <a:gd name="T51" fmla="*/ 6 h 306"/>
                <a:gd name="T52" fmla="*/ 721 w 718"/>
                <a:gd name="T53" fmla="*/ 0 h 306"/>
                <a:gd name="T54" fmla="*/ 697 w 718"/>
                <a:gd name="T55" fmla="*/ 0 h 306"/>
                <a:gd name="T56" fmla="*/ 637 w 718"/>
                <a:gd name="T57" fmla="*/ 0 h 306"/>
                <a:gd name="T58" fmla="*/ 586 w 718"/>
                <a:gd name="T59" fmla="*/ 0 h 306"/>
                <a:gd name="T60" fmla="*/ 550 w 718"/>
                <a:gd name="T61" fmla="*/ 0 h 306"/>
                <a:gd name="T62" fmla="*/ 520 w 718"/>
                <a:gd name="T63" fmla="*/ 18 h 306"/>
                <a:gd name="T64" fmla="*/ 491 w 718"/>
                <a:gd name="T65" fmla="*/ 42 h 306"/>
                <a:gd name="T66" fmla="*/ 473 w 718"/>
                <a:gd name="T67" fmla="*/ 54 h 306"/>
                <a:gd name="T68" fmla="*/ 455 w 718"/>
                <a:gd name="T69" fmla="*/ 60 h 306"/>
                <a:gd name="T70" fmla="*/ 431 w 718"/>
                <a:gd name="T71" fmla="*/ 60 h 306"/>
                <a:gd name="T72" fmla="*/ 395 w 718"/>
                <a:gd name="T73" fmla="*/ 66 h 306"/>
                <a:gd name="T74" fmla="*/ 350 w 718"/>
                <a:gd name="T75" fmla="*/ 84 h 306"/>
                <a:gd name="T76" fmla="*/ 314 w 718"/>
                <a:gd name="T77" fmla="*/ 108 h 306"/>
                <a:gd name="T78" fmla="*/ 290 w 718"/>
                <a:gd name="T79" fmla="*/ 126 h 306"/>
                <a:gd name="T80" fmla="*/ 278 w 718"/>
                <a:gd name="T81" fmla="*/ 132 h 306"/>
                <a:gd name="T82" fmla="*/ 260 w 718"/>
                <a:gd name="T83" fmla="*/ 138 h 306"/>
                <a:gd name="T84" fmla="*/ 224 w 718"/>
                <a:gd name="T85" fmla="*/ 138 h 306"/>
                <a:gd name="T86" fmla="*/ 189 w 718"/>
                <a:gd name="T87" fmla="*/ 138 h 306"/>
                <a:gd name="T88" fmla="*/ 183 w 718"/>
                <a:gd name="T89" fmla="*/ 138 h 306"/>
                <a:gd name="T90" fmla="*/ 177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headEnd/>
              <a:tailEnd/>
            </a:ln>
          </p:spPr>
          <p:txBody>
            <a:bodyPr/>
            <a:lstStyle/>
            <a:p>
              <a:endParaRPr lang="en-US"/>
            </a:p>
          </p:txBody>
        </p:sp>
        <p:sp>
          <p:nvSpPr>
            <p:cNvPr id="10256" name="Freeform 11"/>
            <p:cNvSpPr>
              <a:spLocks/>
            </p:cNvSpPr>
            <p:nvPr userDrawn="1"/>
          </p:nvSpPr>
          <p:spPr bwMode="hidden">
            <a:xfrm>
              <a:off x="3358" y="1890"/>
              <a:ext cx="2400" cy="881"/>
            </a:xfrm>
            <a:custGeom>
              <a:avLst/>
              <a:gdLst>
                <a:gd name="T0" fmla="*/ 2253 w 2392"/>
                <a:gd name="T1" fmla="*/ 54 h 881"/>
                <a:gd name="T2" fmla="*/ 2210 w 2392"/>
                <a:gd name="T3" fmla="*/ 54 h 881"/>
                <a:gd name="T4" fmla="*/ 2168 w 2392"/>
                <a:gd name="T5" fmla="*/ 66 h 881"/>
                <a:gd name="T6" fmla="*/ 2042 w 2392"/>
                <a:gd name="T7" fmla="*/ 101 h 881"/>
                <a:gd name="T8" fmla="*/ 1977 w 2392"/>
                <a:gd name="T9" fmla="*/ 119 h 881"/>
                <a:gd name="T10" fmla="*/ 1878 w 2392"/>
                <a:gd name="T11" fmla="*/ 167 h 881"/>
                <a:gd name="T12" fmla="*/ 1854 w 2392"/>
                <a:gd name="T13" fmla="*/ 245 h 881"/>
                <a:gd name="T14" fmla="*/ 1860 w 2392"/>
                <a:gd name="T15" fmla="*/ 305 h 881"/>
                <a:gd name="T16" fmla="*/ 1776 w 2392"/>
                <a:gd name="T17" fmla="*/ 317 h 881"/>
                <a:gd name="T18" fmla="*/ 1612 w 2392"/>
                <a:gd name="T19" fmla="*/ 263 h 881"/>
                <a:gd name="T20" fmla="*/ 1522 w 2392"/>
                <a:gd name="T21" fmla="*/ 257 h 881"/>
                <a:gd name="T22" fmla="*/ 1414 w 2392"/>
                <a:gd name="T23" fmla="*/ 311 h 881"/>
                <a:gd name="T24" fmla="*/ 1346 w 2392"/>
                <a:gd name="T25" fmla="*/ 353 h 881"/>
                <a:gd name="T26" fmla="*/ 1322 w 2392"/>
                <a:gd name="T27" fmla="*/ 359 h 881"/>
                <a:gd name="T28" fmla="*/ 1226 w 2392"/>
                <a:gd name="T29" fmla="*/ 371 h 881"/>
                <a:gd name="T30" fmla="*/ 1172 w 2392"/>
                <a:gd name="T31" fmla="*/ 365 h 881"/>
                <a:gd name="T32" fmla="*/ 1065 w 2392"/>
                <a:gd name="T33" fmla="*/ 371 h 881"/>
                <a:gd name="T34" fmla="*/ 966 w 2392"/>
                <a:gd name="T35" fmla="*/ 383 h 881"/>
                <a:gd name="T36" fmla="*/ 930 w 2392"/>
                <a:gd name="T37" fmla="*/ 401 h 881"/>
                <a:gd name="T38" fmla="*/ 828 w 2392"/>
                <a:gd name="T39" fmla="*/ 419 h 881"/>
                <a:gd name="T40" fmla="*/ 787 w 2392"/>
                <a:gd name="T41" fmla="*/ 419 h 881"/>
                <a:gd name="T42" fmla="*/ 670 w 2392"/>
                <a:gd name="T43" fmla="*/ 437 h 881"/>
                <a:gd name="T44" fmla="*/ 604 w 2392"/>
                <a:gd name="T45" fmla="*/ 473 h 881"/>
                <a:gd name="T46" fmla="*/ 509 w 2392"/>
                <a:gd name="T47" fmla="*/ 467 h 881"/>
                <a:gd name="T48" fmla="*/ 434 w 2392"/>
                <a:gd name="T49" fmla="*/ 491 h 881"/>
                <a:gd name="T50" fmla="*/ 416 w 2392"/>
                <a:gd name="T51" fmla="*/ 539 h 881"/>
                <a:gd name="T52" fmla="*/ 350 w 2392"/>
                <a:gd name="T53" fmla="*/ 569 h 881"/>
                <a:gd name="T54" fmla="*/ 225 w 2392"/>
                <a:gd name="T55" fmla="*/ 599 h 881"/>
                <a:gd name="T56" fmla="*/ 138 w 2392"/>
                <a:gd name="T57" fmla="*/ 647 h 881"/>
                <a:gd name="T58" fmla="*/ 108 w 2392"/>
                <a:gd name="T59" fmla="*/ 659 h 881"/>
                <a:gd name="T60" fmla="*/ 0 w 2392"/>
                <a:gd name="T61" fmla="*/ 671 h 881"/>
                <a:gd name="T62" fmla="*/ 84 w 2392"/>
                <a:gd name="T63" fmla="*/ 695 h 881"/>
                <a:gd name="T64" fmla="*/ 266 w 2392"/>
                <a:gd name="T65" fmla="*/ 653 h 881"/>
                <a:gd name="T66" fmla="*/ 479 w 2392"/>
                <a:gd name="T67" fmla="*/ 569 h 881"/>
                <a:gd name="T68" fmla="*/ 574 w 2392"/>
                <a:gd name="T69" fmla="*/ 521 h 881"/>
                <a:gd name="T70" fmla="*/ 652 w 2392"/>
                <a:gd name="T71" fmla="*/ 515 h 881"/>
                <a:gd name="T72" fmla="*/ 882 w 2392"/>
                <a:gd name="T73" fmla="*/ 461 h 881"/>
                <a:gd name="T74" fmla="*/ 1160 w 2392"/>
                <a:gd name="T75" fmla="*/ 425 h 881"/>
                <a:gd name="T76" fmla="*/ 1304 w 2392"/>
                <a:gd name="T77" fmla="*/ 461 h 881"/>
                <a:gd name="T78" fmla="*/ 1432 w 2392"/>
                <a:gd name="T79" fmla="*/ 533 h 881"/>
                <a:gd name="T80" fmla="*/ 1450 w 2392"/>
                <a:gd name="T81" fmla="*/ 617 h 881"/>
                <a:gd name="T82" fmla="*/ 1391 w 2392"/>
                <a:gd name="T83" fmla="*/ 653 h 881"/>
                <a:gd name="T84" fmla="*/ 1238 w 2392"/>
                <a:gd name="T85" fmla="*/ 701 h 881"/>
                <a:gd name="T86" fmla="*/ 1124 w 2392"/>
                <a:gd name="T87" fmla="*/ 755 h 881"/>
                <a:gd name="T88" fmla="*/ 1077 w 2392"/>
                <a:gd name="T89" fmla="*/ 809 h 881"/>
                <a:gd name="T90" fmla="*/ 1089 w 2392"/>
                <a:gd name="T91" fmla="*/ 869 h 881"/>
                <a:gd name="T92" fmla="*/ 1118 w 2392"/>
                <a:gd name="T93" fmla="*/ 881 h 881"/>
                <a:gd name="T94" fmla="*/ 1220 w 2392"/>
                <a:gd name="T95" fmla="*/ 869 h 881"/>
                <a:gd name="T96" fmla="*/ 1403 w 2392"/>
                <a:gd name="T97" fmla="*/ 857 h 881"/>
                <a:gd name="T98" fmla="*/ 1456 w 2392"/>
                <a:gd name="T99" fmla="*/ 851 h 881"/>
                <a:gd name="T100" fmla="*/ 1498 w 2392"/>
                <a:gd name="T101" fmla="*/ 833 h 881"/>
                <a:gd name="T102" fmla="*/ 1693 w 2392"/>
                <a:gd name="T103" fmla="*/ 743 h 881"/>
                <a:gd name="T104" fmla="*/ 1824 w 2392"/>
                <a:gd name="T105" fmla="*/ 689 h 881"/>
                <a:gd name="T106" fmla="*/ 1902 w 2392"/>
                <a:gd name="T107" fmla="*/ 581 h 881"/>
                <a:gd name="T108" fmla="*/ 2060 w 2392"/>
                <a:gd name="T109" fmla="*/ 389 h 881"/>
                <a:gd name="T110" fmla="*/ 2228 w 2392"/>
                <a:gd name="T111" fmla="*/ 269 h 881"/>
                <a:gd name="T112" fmla="*/ 2273 w 2392"/>
                <a:gd name="T113" fmla="*/ 239 h 881"/>
                <a:gd name="T114" fmla="*/ 2416 w 2392"/>
                <a:gd name="T115" fmla="*/ 0 h 881"/>
                <a:gd name="T116" fmla="*/ 2326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headEnd/>
              <a:tailEnd/>
            </a:ln>
          </p:spPr>
          <p:txBody>
            <a:bodyPr/>
            <a:lstStyle/>
            <a:p>
              <a:endParaRPr lang="en-US"/>
            </a:p>
          </p:txBody>
        </p:sp>
        <p:sp>
          <p:nvSpPr>
            <p:cNvPr id="30516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10258"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headEnd/>
              <a:tailEnd/>
            </a:ln>
          </p:spPr>
          <p:txBody>
            <a:bodyPr/>
            <a:lstStyle/>
            <a:p>
              <a:endParaRPr lang="en-US"/>
            </a:p>
          </p:txBody>
        </p:sp>
        <p:sp>
          <p:nvSpPr>
            <p:cNvPr id="30516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0516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0516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10262"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n-US"/>
            </a:p>
          </p:txBody>
        </p:sp>
      </p:grpSp>
      <p:sp>
        <p:nvSpPr>
          <p:cNvPr id="305170"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305171"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mn-lt"/>
              </a:defRPr>
            </a:lvl1pPr>
          </a:lstStyle>
          <a:p>
            <a:pPr>
              <a:defRPr/>
            </a:pPr>
            <a:endParaRPr lang="en-US" altLang="en-US"/>
          </a:p>
        </p:txBody>
      </p:sp>
      <p:sp>
        <p:nvSpPr>
          <p:cNvPr id="305172"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mn-lt"/>
              </a:defRPr>
            </a:lvl1pPr>
          </a:lstStyle>
          <a:p>
            <a:pPr>
              <a:defRPr/>
            </a:pPr>
            <a:endParaRPr lang="en-US" altLang="en-US"/>
          </a:p>
        </p:txBody>
      </p:sp>
      <p:sp>
        <p:nvSpPr>
          <p:cNvPr id="305173"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mn-lt"/>
              </a:defRPr>
            </a:lvl1pPr>
          </a:lstStyle>
          <a:p>
            <a:pPr>
              <a:defRPr/>
            </a:pPr>
            <a:fld id="{76D712F8-2C38-432A-AB10-E9B3239EB86B}" type="slidenum">
              <a:rPr lang="en-US" altLang="en-US"/>
              <a:pPr>
                <a:defRPr/>
              </a:pPr>
              <a:t>‹#›</a:t>
            </a:fld>
            <a:endParaRPr lang="en-US" altLang="en-US"/>
          </a:p>
        </p:txBody>
      </p:sp>
      <p:sp>
        <p:nvSpPr>
          <p:cNvPr id="305174"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94335" r:id="rId1"/>
    <p:sldLayoutId id="2147493990" r:id="rId2"/>
    <p:sldLayoutId id="2147493991" r:id="rId3"/>
    <p:sldLayoutId id="2147493992" r:id="rId4"/>
    <p:sldLayoutId id="2147493993" r:id="rId5"/>
    <p:sldLayoutId id="2147493994" r:id="rId6"/>
    <p:sldLayoutId id="2147493995" r:id="rId7"/>
    <p:sldLayoutId id="2147493996" r:id="rId8"/>
    <p:sldLayoutId id="2147493997" r:id="rId9"/>
    <p:sldLayoutId id="2147493998" r:id="rId10"/>
    <p:sldLayoutId id="2147493999"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0" y="53340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1524000" y="2438400"/>
            <a:ext cx="70104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9252" name="Rectangle 4"/>
          <p:cNvSpPr>
            <a:spLocks noGrp="1" noChangeArrowheads="1"/>
          </p:cNvSpPr>
          <p:nvPr>
            <p:ph type="dt" sz="half" idx="2"/>
          </p:nvPr>
        </p:nvSpPr>
        <p:spPr bwMode="auto">
          <a:xfrm>
            <a:off x="838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defRPr>
            </a:lvl1pPr>
          </a:lstStyle>
          <a:p>
            <a:pPr>
              <a:defRPr/>
            </a:pPr>
            <a:endParaRPr lang="en-US" altLang="en-US"/>
          </a:p>
        </p:txBody>
      </p:sp>
      <p:sp>
        <p:nvSpPr>
          <p:cNvPr id="309253" name="Rectangle 5"/>
          <p:cNvSpPr>
            <a:spLocks noGrp="1" noChangeArrowheads="1"/>
          </p:cNvSpPr>
          <p:nvPr>
            <p:ph type="ftr" sz="quarter" idx="3"/>
          </p:nvPr>
        </p:nvSpPr>
        <p:spPr bwMode="auto">
          <a:xfrm>
            <a:off x="32766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defRPr>
            </a:lvl1pPr>
          </a:lstStyle>
          <a:p>
            <a:pPr>
              <a:defRPr/>
            </a:pPr>
            <a:endParaRPr lang="en-US" altLang="en-US"/>
          </a:p>
        </p:txBody>
      </p:sp>
      <p:sp>
        <p:nvSpPr>
          <p:cNvPr id="309254" name="Rectangle 6"/>
          <p:cNvSpPr>
            <a:spLocks noGrp="1" noChangeArrowheads="1"/>
          </p:cNvSpPr>
          <p:nvPr>
            <p:ph type="sldNum" sz="quarter" idx="4"/>
          </p:nvPr>
        </p:nvSpPr>
        <p:spPr bwMode="auto">
          <a:xfrm>
            <a:off x="67056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itchFamily="18" charset="0"/>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94336" r:id="rId1"/>
    <p:sldLayoutId id="2147494000" r:id="rId2"/>
    <p:sldLayoutId id="2147494001" r:id="rId3"/>
    <p:sldLayoutId id="2147494002" r:id="rId4"/>
    <p:sldLayoutId id="2147494003" r:id="rId5"/>
    <p:sldLayoutId id="2147494004" r:id="rId6"/>
    <p:sldLayoutId id="2147494005" r:id="rId7"/>
    <p:sldLayoutId id="2147494006" r:id="rId8"/>
    <p:sldLayoutId id="2147494007" r:id="rId9"/>
    <p:sldLayoutId id="2147494008" r:id="rId10"/>
    <p:sldLayoutId id="2147494009"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0" y="60960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Rectangle 3"/>
          <p:cNvSpPr>
            <a:spLocks noGrp="1" noChangeArrowheads="1"/>
          </p:cNvSpPr>
          <p:nvPr>
            <p:ph type="body" idx="1"/>
          </p:nvPr>
        </p:nvSpPr>
        <p:spPr bwMode="auto">
          <a:xfrm>
            <a:off x="1524000" y="2438400"/>
            <a:ext cx="70104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39972" name="Rectangle 4"/>
          <p:cNvSpPr>
            <a:spLocks noGrp="1" noChangeArrowheads="1"/>
          </p:cNvSpPr>
          <p:nvPr>
            <p:ph type="dt" sz="half" idx="2"/>
          </p:nvPr>
        </p:nvSpPr>
        <p:spPr bwMode="auto">
          <a:xfrm>
            <a:off x="838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663300"/>
                </a:solidFill>
                <a:latin typeface="Times New Roman" pitchFamily="18" charset="0"/>
              </a:defRPr>
            </a:lvl1pPr>
          </a:lstStyle>
          <a:p>
            <a:pPr>
              <a:defRPr/>
            </a:pPr>
            <a:endParaRPr lang="en-US" altLang="en-US"/>
          </a:p>
        </p:txBody>
      </p:sp>
      <p:sp>
        <p:nvSpPr>
          <p:cNvPr id="339973" name="Rectangle 5"/>
          <p:cNvSpPr>
            <a:spLocks noGrp="1" noChangeArrowheads="1"/>
          </p:cNvSpPr>
          <p:nvPr>
            <p:ph type="ftr" sz="quarter" idx="3"/>
          </p:nvPr>
        </p:nvSpPr>
        <p:spPr bwMode="auto">
          <a:xfrm>
            <a:off x="32766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663300"/>
                </a:solidFill>
                <a:latin typeface="Times New Roman" pitchFamily="18" charset="0"/>
              </a:defRPr>
            </a:lvl1pPr>
          </a:lstStyle>
          <a:p>
            <a:pPr>
              <a:defRPr/>
            </a:pPr>
            <a:endParaRPr lang="en-US" altLang="en-US"/>
          </a:p>
        </p:txBody>
      </p:sp>
      <p:sp>
        <p:nvSpPr>
          <p:cNvPr id="339974" name="Rectangle 6"/>
          <p:cNvSpPr>
            <a:spLocks noGrp="1" noChangeArrowheads="1"/>
          </p:cNvSpPr>
          <p:nvPr>
            <p:ph type="sldNum" sz="quarter" idx="4"/>
          </p:nvPr>
        </p:nvSpPr>
        <p:spPr bwMode="auto">
          <a:xfrm>
            <a:off x="67056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663300"/>
                </a:solidFill>
                <a:latin typeface="Times New Roman" pitchFamily="18" charset="0"/>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94337" r:id="rId1"/>
    <p:sldLayoutId id="2147494010" r:id="rId2"/>
    <p:sldLayoutId id="2147494011" r:id="rId3"/>
    <p:sldLayoutId id="2147494012" r:id="rId4"/>
    <p:sldLayoutId id="2147494013" r:id="rId5"/>
    <p:sldLayoutId id="2147494014" r:id="rId6"/>
    <p:sldLayoutId id="2147494015" r:id="rId7"/>
    <p:sldLayoutId id="2147494016" r:id="rId8"/>
    <p:sldLayoutId id="2147494017" r:id="rId9"/>
    <p:sldLayoutId id="2147494018" r:id="rId10"/>
    <p:sldLayoutId id="2147494019"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319088" y="1828800"/>
            <a:ext cx="8824912" cy="5029200"/>
            <a:chOff x="201" y="1152"/>
            <a:chExt cx="5559" cy="3168"/>
          </a:xfrm>
        </p:grpSpPr>
        <p:sp>
          <p:nvSpPr>
            <p:cNvPr id="13320" name="Freeform 3"/>
            <p:cNvSpPr>
              <a:spLocks/>
            </p:cNvSpPr>
            <p:nvPr/>
          </p:nvSpPr>
          <p:spPr bwMode="ltGray">
            <a:xfrm>
              <a:off x="528" y="2909"/>
              <a:ext cx="5232" cy="1411"/>
            </a:xfrm>
            <a:custGeom>
              <a:avLst/>
              <a:gdLst>
                <a:gd name="T0" fmla="*/ 0 w 4897"/>
                <a:gd name="T1" fmla="*/ 0 h 2182"/>
                <a:gd name="T2" fmla="*/ 0 w 4897"/>
                <a:gd name="T3" fmla="*/ 590 h 2182"/>
                <a:gd name="T4" fmla="*/ 5972 w 4897"/>
                <a:gd name="T5" fmla="*/ 590 h 2182"/>
                <a:gd name="T6" fmla="*/ 597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endParaRPr lang="en-US"/>
            </a:p>
          </p:txBody>
        </p:sp>
        <p:sp>
          <p:nvSpPr>
            <p:cNvPr id="13321"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w="9525">
              <a:noFill/>
              <a:round/>
              <a:headEnd/>
              <a:tailEnd/>
            </a:ln>
          </p:spPr>
          <p:txBody>
            <a:bodyPr/>
            <a:lstStyle/>
            <a:p>
              <a:endParaRPr lang="en-US"/>
            </a:p>
          </p:txBody>
        </p:sp>
        <p:sp>
          <p:nvSpPr>
            <p:cNvPr id="13322" name="Freeform 5"/>
            <p:cNvSpPr>
              <a:spLocks/>
            </p:cNvSpPr>
            <p:nvPr/>
          </p:nvSpPr>
          <p:spPr bwMode="ltGray">
            <a:xfrm>
              <a:off x="528" y="2932"/>
              <a:ext cx="5232" cy="1388"/>
            </a:xfrm>
            <a:custGeom>
              <a:avLst/>
              <a:gdLst>
                <a:gd name="T0" fmla="*/ 0 w 4897"/>
                <a:gd name="T1" fmla="*/ 0 h 2182"/>
                <a:gd name="T2" fmla="*/ 0 w 4897"/>
                <a:gd name="T3" fmla="*/ 562 h 2182"/>
                <a:gd name="T4" fmla="*/ 5972 w 4897"/>
                <a:gd name="T5" fmla="*/ 562 h 2182"/>
                <a:gd name="T6" fmla="*/ 597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w="9525">
              <a:noFill/>
              <a:round/>
              <a:headEnd/>
              <a:tailEnd/>
            </a:ln>
          </p:spPr>
          <p:txBody>
            <a:bodyPr/>
            <a:lstStyle/>
            <a:p>
              <a:endParaRPr lang="en-US"/>
            </a:p>
          </p:txBody>
        </p:sp>
        <p:sp>
          <p:nvSpPr>
            <p:cNvPr id="3502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502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502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502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502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grpSp>
      <p:sp>
        <p:nvSpPr>
          <p:cNvPr id="3502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mn-lt"/>
              </a:defRPr>
            </a:lvl1pPr>
          </a:lstStyle>
          <a:p>
            <a:pPr>
              <a:defRPr/>
            </a:pPr>
            <a:endParaRPr lang="en-US" altLang="en-US"/>
          </a:p>
        </p:txBody>
      </p:sp>
      <p:sp>
        <p:nvSpPr>
          <p:cNvPr id="3502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mn-lt"/>
              </a:defRPr>
            </a:lvl1pPr>
          </a:lstStyle>
          <a:p>
            <a:pPr>
              <a:defRPr/>
            </a:pPr>
            <a:endParaRPr lang="en-US" altLang="en-US"/>
          </a:p>
        </p:txBody>
      </p:sp>
      <p:sp>
        <p:nvSpPr>
          <p:cNvPr id="3502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mn-lt"/>
              </a:defRPr>
            </a:lvl1pPr>
          </a:lstStyle>
          <a:p>
            <a:pPr>
              <a:defRPr/>
            </a:pPr>
            <a:fld id="{AA3F4B56-6999-4B6B-89B6-5C77EA3989E6}" type="slidenum">
              <a:rPr lang="en-US" altLang="en-US"/>
              <a:pPr>
                <a:defRPr/>
              </a:pPr>
              <a:t>‹#›</a:t>
            </a:fld>
            <a:endParaRPr lang="en-US" altLang="en-US"/>
          </a:p>
        </p:txBody>
      </p:sp>
      <p:sp>
        <p:nvSpPr>
          <p:cNvPr id="3502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502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94338" r:id="rId1"/>
    <p:sldLayoutId id="2147494020" r:id="rId2"/>
    <p:sldLayoutId id="2147494021" r:id="rId3"/>
    <p:sldLayoutId id="2147494022" r:id="rId4"/>
    <p:sldLayoutId id="2147494023" r:id="rId5"/>
    <p:sldLayoutId id="2147494024" r:id="rId6"/>
    <p:sldLayoutId id="2147494025" r:id="rId7"/>
    <p:sldLayoutId id="2147494026" r:id="rId8"/>
    <p:sldLayoutId id="2147494027" r:id="rId9"/>
    <p:sldLayoutId id="2147494028" r:id="rId10"/>
    <p:sldLayoutId id="2147494029"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w="9525">
            <a:noFill/>
            <a:round/>
            <a:headEnd/>
            <a:tailEnd/>
          </a:ln>
        </p:spPr>
        <p:txBody>
          <a:bodyPr/>
          <a:lstStyle/>
          <a:p>
            <a:endParaRPr lang="en-US"/>
          </a:p>
        </p:txBody>
      </p:sp>
      <p:sp>
        <p:nvSpPr>
          <p:cNvPr id="14339"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4340"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045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altLang="en-US"/>
          </a:p>
        </p:txBody>
      </p:sp>
      <p:sp>
        <p:nvSpPr>
          <p:cNvPr id="36045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altLang="en-US"/>
          </a:p>
        </p:txBody>
      </p:sp>
      <p:sp>
        <p:nvSpPr>
          <p:cNvPr id="36045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a:defRPr/>
            </a:pPr>
            <a:fld id="{220DA662-BEAA-415F-8F06-343359EB0633}" type="slidenum">
              <a:rPr lang="en-US" altLang="en-US"/>
              <a:pPr>
                <a:defRPr/>
              </a:pPr>
              <a:t>‹#›</a:t>
            </a:fld>
            <a:endParaRPr lang="en-US" altLang="en-US"/>
          </a:p>
        </p:txBody>
      </p:sp>
      <p:sp>
        <p:nvSpPr>
          <p:cNvPr id="14344"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w="9525">
            <a:noFill/>
            <a:round/>
            <a:headEnd/>
            <a:tailEnd/>
          </a:ln>
        </p:spPr>
        <p:txBody>
          <a:bodyPr/>
          <a:lstStyle/>
          <a:p>
            <a:endParaRPr lang="en-US"/>
          </a:p>
        </p:txBody>
      </p:sp>
      <p:sp>
        <p:nvSpPr>
          <p:cNvPr id="14345"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w="9525">
            <a:noFill/>
            <a:round/>
            <a:headEnd/>
            <a:tailEnd/>
          </a:ln>
        </p:spPr>
        <p:txBody>
          <a:bodyPr/>
          <a:lstStyle/>
          <a:p>
            <a:endParaRPr lang="en-US"/>
          </a:p>
        </p:txBody>
      </p:sp>
      <p:grpSp>
        <p:nvGrpSpPr>
          <p:cNvPr id="14346" name="Group 10"/>
          <p:cNvGrpSpPr>
            <a:grpSpLocks/>
          </p:cNvGrpSpPr>
          <p:nvPr/>
        </p:nvGrpSpPr>
        <p:grpSpPr bwMode="auto">
          <a:xfrm>
            <a:off x="7938" y="5540375"/>
            <a:ext cx="1784350" cy="1246188"/>
            <a:chOff x="5" y="3490"/>
            <a:chExt cx="1124" cy="785"/>
          </a:xfrm>
        </p:grpSpPr>
        <p:sp>
          <p:nvSpPr>
            <p:cNvPr id="14363" name="Freeform 11"/>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w="9525">
              <a:noFill/>
              <a:round/>
              <a:headEnd/>
              <a:tailEnd/>
            </a:ln>
          </p:spPr>
          <p:txBody>
            <a:bodyPr/>
            <a:lstStyle/>
            <a:p>
              <a:endParaRPr lang="en-US"/>
            </a:p>
          </p:txBody>
        </p:sp>
        <p:sp>
          <p:nvSpPr>
            <p:cNvPr id="14364" name="Freeform 12"/>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w="9525">
              <a:noFill/>
              <a:round/>
              <a:headEnd/>
              <a:tailEnd/>
            </a:ln>
          </p:spPr>
          <p:txBody>
            <a:bodyPr/>
            <a:lstStyle/>
            <a:p>
              <a:endParaRPr lang="en-US"/>
            </a:p>
          </p:txBody>
        </p:sp>
        <p:sp>
          <p:nvSpPr>
            <p:cNvPr id="14365" name="Freeform 13"/>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endParaRPr lang="en-US"/>
            </a:p>
          </p:txBody>
        </p:sp>
        <p:sp>
          <p:nvSpPr>
            <p:cNvPr id="14366" name="Freeform 14"/>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endParaRPr lang="en-US"/>
            </a:p>
          </p:txBody>
        </p:sp>
        <p:sp>
          <p:nvSpPr>
            <p:cNvPr id="14367" name="Freeform 15"/>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w="9525">
              <a:noFill/>
              <a:round/>
              <a:headEnd/>
              <a:tailEnd/>
            </a:ln>
          </p:spPr>
          <p:txBody>
            <a:bodyPr/>
            <a:lstStyle/>
            <a:p>
              <a:endParaRPr lang="en-US"/>
            </a:p>
          </p:txBody>
        </p:sp>
        <p:sp>
          <p:nvSpPr>
            <p:cNvPr id="14368" name="Freeform 16"/>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w="9525">
              <a:noFill/>
              <a:round/>
              <a:headEnd/>
              <a:tailEnd/>
            </a:ln>
          </p:spPr>
          <p:txBody>
            <a:bodyPr/>
            <a:lstStyle/>
            <a:p>
              <a:endParaRPr lang="en-US"/>
            </a:p>
          </p:txBody>
        </p:sp>
        <p:sp>
          <p:nvSpPr>
            <p:cNvPr id="14369" name="Freeform 17"/>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w="9525">
              <a:noFill/>
              <a:round/>
              <a:headEnd/>
              <a:tailEnd/>
            </a:ln>
          </p:spPr>
          <p:txBody>
            <a:bodyPr/>
            <a:lstStyle/>
            <a:p>
              <a:endParaRPr lang="en-US"/>
            </a:p>
          </p:txBody>
        </p:sp>
        <p:sp>
          <p:nvSpPr>
            <p:cNvPr id="14370" name="Freeform 18"/>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w="9525">
              <a:noFill/>
              <a:round/>
              <a:headEnd/>
              <a:tailEnd/>
            </a:ln>
          </p:spPr>
          <p:txBody>
            <a:bodyPr/>
            <a:lstStyle/>
            <a:p>
              <a:endParaRPr lang="en-US"/>
            </a:p>
          </p:txBody>
        </p:sp>
        <p:sp>
          <p:nvSpPr>
            <p:cNvPr id="14371" name="Freeform 19"/>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w="9525">
              <a:noFill/>
              <a:round/>
              <a:headEnd/>
              <a:tailEnd/>
            </a:ln>
          </p:spPr>
          <p:txBody>
            <a:bodyPr/>
            <a:lstStyle/>
            <a:p>
              <a:endParaRPr lang="en-US"/>
            </a:p>
          </p:txBody>
        </p:sp>
        <p:grpSp>
          <p:nvGrpSpPr>
            <p:cNvPr id="14372" name="Group 20"/>
            <p:cNvGrpSpPr>
              <a:grpSpLocks/>
            </p:cNvGrpSpPr>
            <p:nvPr userDrawn="1"/>
          </p:nvGrpSpPr>
          <p:grpSpPr bwMode="auto">
            <a:xfrm>
              <a:off x="5" y="3490"/>
              <a:ext cx="1124" cy="780"/>
              <a:chOff x="5" y="3490"/>
              <a:chExt cx="1124" cy="780"/>
            </a:xfrm>
          </p:grpSpPr>
          <p:grpSp>
            <p:nvGrpSpPr>
              <p:cNvPr id="14373" name="Group 21"/>
              <p:cNvGrpSpPr>
                <a:grpSpLocks/>
              </p:cNvGrpSpPr>
              <p:nvPr userDrawn="1"/>
            </p:nvGrpSpPr>
            <p:grpSpPr bwMode="auto">
              <a:xfrm>
                <a:off x="499" y="3562"/>
                <a:ext cx="548" cy="708"/>
                <a:chOff x="499" y="3562"/>
                <a:chExt cx="548" cy="708"/>
              </a:xfrm>
            </p:grpSpPr>
            <p:sp>
              <p:nvSpPr>
                <p:cNvPr id="14386" name="Freeform 22"/>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w="9525">
                  <a:noFill/>
                  <a:round/>
                  <a:headEnd/>
                  <a:tailEnd/>
                </a:ln>
              </p:spPr>
              <p:txBody>
                <a:bodyPr/>
                <a:lstStyle/>
                <a:p>
                  <a:endParaRPr lang="en-US"/>
                </a:p>
              </p:txBody>
            </p:sp>
            <p:sp>
              <p:nvSpPr>
                <p:cNvPr id="14387" name="Freeform 23"/>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w="9525">
                  <a:noFill/>
                  <a:round/>
                  <a:headEnd/>
                  <a:tailEnd/>
                </a:ln>
              </p:spPr>
              <p:txBody>
                <a:bodyPr/>
                <a:lstStyle/>
                <a:p>
                  <a:endParaRPr lang="en-US"/>
                </a:p>
              </p:txBody>
            </p:sp>
            <p:sp>
              <p:nvSpPr>
                <p:cNvPr id="14388" name="Freeform 24"/>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w="9525">
                  <a:noFill/>
                  <a:round/>
                  <a:headEnd/>
                  <a:tailEnd/>
                </a:ln>
              </p:spPr>
              <p:txBody>
                <a:bodyPr/>
                <a:lstStyle/>
                <a:p>
                  <a:endParaRPr lang="en-US"/>
                </a:p>
              </p:txBody>
            </p:sp>
          </p:grpSp>
          <p:sp>
            <p:nvSpPr>
              <p:cNvPr id="14374" name="Freeform 25"/>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endParaRPr lang="en-US"/>
              </a:p>
            </p:txBody>
          </p:sp>
          <p:sp>
            <p:nvSpPr>
              <p:cNvPr id="14375" name="Freeform 26"/>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endParaRPr lang="en-US"/>
              </a:p>
            </p:txBody>
          </p:sp>
          <p:sp>
            <p:nvSpPr>
              <p:cNvPr id="14376" name="Freeform 27"/>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w="9525">
                <a:noFill/>
                <a:round/>
                <a:headEnd/>
                <a:tailEnd/>
              </a:ln>
            </p:spPr>
            <p:txBody>
              <a:bodyPr/>
              <a:lstStyle/>
              <a:p>
                <a:endParaRPr lang="en-US"/>
              </a:p>
            </p:txBody>
          </p:sp>
          <p:grpSp>
            <p:nvGrpSpPr>
              <p:cNvPr id="14377" name="Group 28"/>
              <p:cNvGrpSpPr>
                <a:grpSpLocks/>
              </p:cNvGrpSpPr>
              <p:nvPr userDrawn="1"/>
            </p:nvGrpSpPr>
            <p:grpSpPr bwMode="auto">
              <a:xfrm>
                <a:off x="5" y="3490"/>
                <a:ext cx="1124" cy="678"/>
                <a:chOff x="5" y="3490"/>
                <a:chExt cx="1124" cy="678"/>
              </a:xfrm>
            </p:grpSpPr>
            <p:sp>
              <p:nvSpPr>
                <p:cNvPr id="14378" name="Freeform 29"/>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endParaRPr lang="en-US"/>
                </a:p>
              </p:txBody>
            </p:sp>
            <p:sp>
              <p:nvSpPr>
                <p:cNvPr id="14379" name="Freeform 30"/>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endParaRPr lang="en-US"/>
                </a:p>
              </p:txBody>
            </p:sp>
            <p:sp>
              <p:nvSpPr>
                <p:cNvPr id="14380" name="Freeform 31"/>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endParaRPr lang="en-US"/>
                </a:p>
              </p:txBody>
            </p:sp>
            <p:sp>
              <p:nvSpPr>
                <p:cNvPr id="14381" name="Freeform 32"/>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w="9525">
                  <a:noFill/>
                  <a:round/>
                  <a:headEnd/>
                  <a:tailEnd/>
                </a:ln>
              </p:spPr>
              <p:txBody>
                <a:bodyPr/>
                <a:lstStyle/>
                <a:p>
                  <a:endParaRPr lang="en-US"/>
                </a:p>
              </p:txBody>
            </p:sp>
            <p:sp>
              <p:nvSpPr>
                <p:cNvPr id="14382" name="Freeform 33"/>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w="9525">
                  <a:noFill/>
                  <a:round/>
                  <a:headEnd/>
                  <a:tailEnd/>
                </a:ln>
              </p:spPr>
              <p:txBody>
                <a:bodyPr/>
                <a:lstStyle/>
                <a:p>
                  <a:endParaRPr lang="en-US"/>
                </a:p>
              </p:txBody>
            </p:sp>
            <p:sp>
              <p:nvSpPr>
                <p:cNvPr id="14383" name="Freeform 34"/>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w="9525">
                  <a:noFill/>
                  <a:round/>
                  <a:headEnd/>
                  <a:tailEnd/>
                </a:ln>
              </p:spPr>
              <p:txBody>
                <a:bodyPr/>
                <a:lstStyle/>
                <a:p>
                  <a:endParaRPr lang="en-US"/>
                </a:p>
              </p:txBody>
            </p:sp>
            <p:sp>
              <p:nvSpPr>
                <p:cNvPr id="14384" name="Freeform 35"/>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w="9525">
                  <a:noFill/>
                  <a:round/>
                  <a:headEnd/>
                  <a:tailEnd/>
                </a:ln>
              </p:spPr>
              <p:txBody>
                <a:bodyPr/>
                <a:lstStyle/>
                <a:p>
                  <a:endParaRPr lang="en-US"/>
                </a:p>
              </p:txBody>
            </p:sp>
            <p:sp>
              <p:nvSpPr>
                <p:cNvPr id="14385" name="Freeform 36"/>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w="9525">
                  <a:noFill/>
                  <a:round/>
                  <a:headEnd/>
                  <a:tailEnd/>
                </a:ln>
              </p:spPr>
              <p:txBody>
                <a:bodyPr/>
                <a:lstStyle/>
                <a:p>
                  <a:endParaRPr lang="en-US"/>
                </a:p>
              </p:txBody>
            </p:sp>
          </p:grpSp>
        </p:grpSp>
      </p:grpSp>
      <p:grpSp>
        <p:nvGrpSpPr>
          <p:cNvPr id="14347" name="Group 37"/>
          <p:cNvGrpSpPr>
            <a:grpSpLocks/>
          </p:cNvGrpSpPr>
          <p:nvPr/>
        </p:nvGrpSpPr>
        <p:grpSpPr bwMode="auto">
          <a:xfrm>
            <a:off x="8680450" y="2116138"/>
            <a:ext cx="385763" cy="4308475"/>
            <a:chOff x="5468" y="1333"/>
            <a:chExt cx="243" cy="2714"/>
          </a:xfrm>
        </p:grpSpPr>
        <p:sp>
          <p:nvSpPr>
            <p:cNvPr id="14361" name="Freeform 38"/>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endParaRPr lang="en-US"/>
            </a:p>
          </p:txBody>
        </p:sp>
        <p:sp>
          <p:nvSpPr>
            <p:cNvPr id="14362" name="Freeform 39"/>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endParaRPr lang="en-US"/>
            </a:p>
          </p:txBody>
        </p:sp>
      </p:grpSp>
      <p:grpSp>
        <p:nvGrpSpPr>
          <p:cNvPr id="14348" name="Group 40"/>
          <p:cNvGrpSpPr>
            <a:grpSpLocks/>
          </p:cNvGrpSpPr>
          <p:nvPr/>
        </p:nvGrpSpPr>
        <p:grpSpPr bwMode="auto">
          <a:xfrm>
            <a:off x="7318375" y="90488"/>
            <a:ext cx="2133600" cy="1911350"/>
            <a:chOff x="4610" y="57"/>
            <a:chExt cx="1344" cy="1204"/>
          </a:xfrm>
        </p:grpSpPr>
        <p:grpSp>
          <p:nvGrpSpPr>
            <p:cNvPr id="14349" name="Group 41"/>
            <p:cNvGrpSpPr>
              <a:grpSpLocks/>
            </p:cNvGrpSpPr>
            <p:nvPr userDrawn="1"/>
          </p:nvGrpSpPr>
          <p:grpSpPr bwMode="auto">
            <a:xfrm>
              <a:off x="4610" y="57"/>
              <a:ext cx="1344" cy="1204"/>
              <a:chOff x="4610" y="57"/>
              <a:chExt cx="1344" cy="1204"/>
            </a:xfrm>
          </p:grpSpPr>
          <p:sp>
            <p:nvSpPr>
              <p:cNvPr id="14351" name="Freeform 42"/>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w="9525">
                <a:noFill/>
                <a:round/>
                <a:headEnd/>
                <a:tailEnd/>
              </a:ln>
            </p:spPr>
            <p:txBody>
              <a:bodyPr/>
              <a:lstStyle/>
              <a:p>
                <a:endParaRPr lang="en-US"/>
              </a:p>
            </p:txBody>
          </p:sp>
          <p:grpSp>
            <p:nvGrpSpPr>
              <p:cNvPr id="14352" name="Group 43"/>
              <p:cNvGrpSpPr>
                <a:grpSpLocks/>
              </p:cNvGrpSpPr>
              <p:nvPr userDrawn="1"/>
            </p:nvGrpSpPr>
            <p:grpSpPr bwMode="auto">
              <a:xfrm>
                <a:off x="4610" y="57"/>
                <a:ext cx="1344" cy="985"/>
                <a:chOff x="4610" y="57"/>
                <a:chExt cx="1344" cy="985"/>
              </a:xfrm>
            </p:grpSpPr>
            <p:sp>
              <p:nvSpPr>
                <p:cNvPr id="14353" name="Freeform 44"/>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w="9525">
                  <a:noFill/>
                  <a:round/>
                  <a:headEnd/>
                  <a:tailEnd/>
                </a:ln>
              </p:spPr>
              <p:txBody>
                <a:bodyPr/>
                <a:lstStyle/>
                <a:p>
                  <a:endParaRPr lang="en-US"/>
                </a:p>
              </p:txBody>
            </p:sp>
            <p:sp>
              <p:nvSpPr>
                <p:cNvPr id="14354" name="Freeform 45"/>
                <p:cNvSpPr>
                  <a:spLocks/>
                </p:cNvSpPr>
                <p:nvPr userDrawn="1"/>
              </p:nvSpPr>
              <p:spPr bwMode="auto">
                <a:xfrm rot="-3172564">
                  <a:off x="5048" y="332"/>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w="9525">
                  <a:noFill/>
                  <a:round/>
                  <a:headEnd/>
                  <a:tailEnd/>
                </a:ln>
              </p:spPr>
              <p:txBody>
                <a:bodyPr/>
                <a:lstStyle/>
                <a:p>
                  <a:endParaRPr lang="en-US"/>
                </a:p>
              </p:txBody>
            </p:sp>
            <p:sp>
              <p:nvSpPr>
                <p:cNvPr id="14355" name="Freeform 46"/>
                <p:cNvSpPr>
                  <a:spLocks/>
                </p:cNvSpPr>
                <p:nvPr userDrawn="1"/>
              </p:nvSpPr>
              <p:spPr bwMode="auto">
                <a:xfrm rot="-3172564">
                  <a:off x="4858" y="182"/>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w="9525">
                  <a:noFill/>
                  <a:round/>
                  <a:headEnd/>
                  <a:tailEnd/>
                </a:ln>
              </p:spPr>
              <p:txBody>
                <a:bodyPr/>
                <a:lstStyle/>
                <a:p>
                  <a:endParaRPr lang="en-US"/>
                </a:p>
              </p:txBody>
            </p:sp>
            <p:sp>
              <p:nvSpPr>
                <p:cNvPr id="14356" name="Freeform 47"/>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w="9525">
                  <a:noFill/>
                  <a:round/>
                  <a:headEnd/>
                  <a:tailEnd/>
                </a:ln>
              </p:spPr>
              <p:txBody>
                <a:bodyPr/>
                <a:lstStyle/>
                <a:p>
                  <a:endParaRPr lang="en-US"/>
                </a:p>
              </p:txBody>
            </p:sp>
            <p:sp>
              <p:nvSpPr>
                <p:cNvPr id="14357" name="Freeform 48"/>
                <p:cNvSpPr>
                  <a:spLocks/>
                </p:cNvSpPr>
                <p:nvPr userDrawn="1"/>
              </p:nvSpPr>
              <p:spPr bwMode="auto">
                <a:xfrm rot="-3172564">
                  <a:off x="5297" y="897"/>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w="9525">
                  <a:noFill/>
                  <a:round/>
                  <a:headEnd/>
                  <a:tailEnd/>
                </a:ln>
              </p:spPr>
              <p:txBody>
                <a:bodyPr/>
                <a:lstStyle/>
                <a:p>
                  <a:endParaRPr lang="en-US"/>
                </a:p>
              </p:txBody>
            </p:sp>
            <p:sp>
              <p:nvSpPr>
                <p:cNvPr id="14358" name="Freeform 49"/>
                <p:cNvSpPr>
                  <a:spLocks/>
                </p:cNvSpPr>
                <p:nvPr userDrawn="1"/>
              </p:nvSpPr>
              <p:spPr bwMode="auto">
                <a:xfrm rot="-3172564">
                  <a:off x="5253" y="806"/>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w="9525">
                  <a:noFill/>
                  <a:round/>
                  <a:headEnd/>
                  <a:tailEnd/>
                </a:ln>
              </p:spPr>
              <p:txBody>
                <a:bodyPr/>
                <a:lstStyle/>
                <a:p>
                  <a:endParaRPr lang="en-US"/>
                </a:p>
              </p:txBody>
            </p:sp>
            <p:sp>
              <p:nvSpPr>
                <p:cNvPr id="14359" name="Freeform 50"/>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w="9525">
                  <a:noFill/>
                  <a:round/>
                  <a:headEnd/>
                  <a:tailEnd/>
                </a:ln>
              </p:spPr>
              <p:txBody>
                <a:bodyPr/>
                <a:lstStyle/>
                <a:p>
                  <a:endParaRPr lang="en-US"/>
                </a:p>
              </p:txBody>
            </p:sp>
            <p:sp>
              <p:nvSpPr>
                <p:cNvPr id="14360" name="Freeform 51"/>
                <p:cNvSpPr>
                  <a:spLocks/>
                </p:cNvSpPr>
                <p:nvPr userDrawn="1"/>
              </p:nvSpPr>
              <p:spPr bwMode="auto">
                <a:xfrm rot="-3172564">
                  <a:off x="4948" y="142"/>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w="9525">
                  <a:noFill/>
                  <a:round/>
                  <a:headEnd/>
                  <a:tailEnd/>
                </a:ln>
              </p:spPr>
              <p:txBody>
                <a:bodyPr/>
                <a:lstStyle/>
                <a:p>
                  <a:endParaRPr lang="en-US"/>
                </a:p>
              </p:txBody>
            </p:sp>
          </p:grpSp>
        </p:grpSp>
        <p:sp>
          <p:nvSpPr>
            <p:cNvPr id="14350"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94339" r:id="rId1"/>
    <p:sldLayoutId id="2147494030" r:id="rId2"/>
    <p:sldLayoutId id="2147494031" r:id="rId3"/>
    <p:sldLayoutId id="2147494032" r:id="rId4"/>
    <p:sldLayoutId id="2147494033" r:id="rId5"/>
    <p:sldLayoutId id="2147494034" r:id="rId6"/>
    <p:sldLayoutId id="2147494035" r:id="rId7"/>
    <p:sldLayoutId id="2147494036" r:id="rId8"/>
    <p:sldLayoutId id="2147494037" r:id="rId9"/>
    <p:sldLayoutId id="2147494038" r:id="rId10"/>
    <p:sldLayoutId id="214749403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3800475" y="1789113"/>
            <a:ext cx="5340350" cy="5056187"/>
            <a:chOff x="2394" y="1127"/>
            <a:chExt cx="3364" cy="3185"/>
          </a:xfrm>
        </p:grpSpPr>
        <p:sp>
          <p:nvSpPr>
            <p:cNvPr id="36454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6454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6454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64550"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6455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6455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6455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6455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6455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64556"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64557"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64558"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64559"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64560"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64561"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64562"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64563"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64564"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64565"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64566"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64567"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64568"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64569"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64570"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6457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6457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6457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64574"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64575"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6457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6457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6457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defRPr/>
              </a:pPr>
              <a:endParaRPr lang="en-US">
                <a:solidFill>
                  <a:srgbClr val="FFFFFF"/>
                </a:solidFill>
                <a:latin typeface="Tahoma" pitchFamily="34" charset="0"/>
              </a:endParaRPr>
            </a:p>
          </p:txBody>
        </p:sp>
        <p:sp>
          <p:nvSpPr>
            <p:cNvPr id="364579"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364580"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grpSp>
      <p:sp>
        <p:nvSpPr>
          <p:cNvPr id="364581"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64582"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4583"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Tahoma" pitchFamily="34" charset="0"/>
              </a:defRPr>
            </a:lvl1pPr>
          </a:lstStyle>
          <a:p>
            <a:pPr>
              <a:defRPr/>
            </a:pPr>
            <a:endParaRPr lang="en-US" altLang="en-US"/>
          </a:p>
        </p:txBody>
      </p:sp>
      <p:sp>
        <p:nvSpPr>
          <p:cNvPr id="364584"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Tahoma" pitchFamily="34" charset="0"/>
              </a:defRPr>
            </a:lvl1pPr>
          </a:lstStyle>
          <a:p>
            <a:pPr>
              <a:defRPr/>
            </a:pPr>
            <a:endParaRPr lang="en-US" altLang="en-US"/>
          </a:p>
        </p:txBody>
      </p:sp>
      <p:sp>
        <p:nvSpPr>
          <p:cNvPr id="364585"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Tahoma" pitchFamily="34" charset="0"/>
              </a:defRPr>
            </a:lvl1pPr>
          </a:lstStyle>
          <a:p>
            <a:pPr>
              <a:defRPr/>
            </a:pPr>
            <a:fld id="{4DEC8F30-9DCA-437D-A1B7-87A124D96476}"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94340" r:id="rId1"/>
    <p:sldLayoutId id="2147494341" r:id="rId2"/>
    <p:sldLayoutId id="2147494342" r:id="rId3"/>
    <p:sldLayoutId id="2147494343" r:id="rId4"/>
    <p:sldLayoutId id="2147494344" r:id="rId5"/>
    <p:sldLayoutId id="2147494345" r:id="rId6"/>
    <p:sldLayoutId id="2147494346" r:id="rId7"/>
    <p:sldLayoutId id="2147494347" r:id="rId8"/>
    <p:sldLayoutId id="2147494348" r:id="rId9"/>
    <p:sldLayoutId id="2147494349" r:id="rId10"/>
    <p:sldLayoutId id="214749435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1411"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1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charset="0"/>
              </a:defRPr>
            </a:lvl1pPr>
          </a:lstStyle>
          <a:p>
            <a:pPr>
              <a:defRPr/>
            </a:pPr>
            <a:endParaRPr lang="en-US" altLang="en-US"/>
          </a:p>
        </p:txBody>
      </p:sp>
      <p:sp>
        <p:nvSpPr>
          <p:cNvPr id="401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defRPr>
            </a:lvl1pPr>
          </a:lstStyle>
          <a:p>
            <a:pPr>
              <a:defRPr/>
            </a:pPr>
            <a:endParaRPr lang="en-US" altLang="en-US"/>
          </a:p>
        </p:txBody>
      </p:sp>
      <p:sp>
        <p:nvSpPr>
          <p:cNvPr id="401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charset="0"/>
              </a:defRPr>
            </a:lvl1pPr>
          </a:lstStyle>
          <a:p>
            <a:pPr>
              <a:defRPr/>
            </a:pPr>
            <a:fld id="{FCB22E3D-9455-4B78-8387-5C482D602EBA}"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94040" r:id="rId1"/>
    <p:sldLayoutId id="2147494041" r:id="rId2"/>
    <p:sldLayoutId id="2147494042" r:id="rId3"/>
    <p:sldLayoutId id="2147494043" r:id="rId4"/>
    <p:sldLayoutId id="2147494044" r:id="rId5"/>
    <p:sldLayoutId id="2147494045" r:id="rId6"/>
    <p:sldLayoutId id="2147494046" r:id="rId7"/>
    <p:sldLayoutId id="2147494047" r:id="rId8"/>
    <p:sldLayoutId id="2147494048" r:id="rId9"/>
    <p:sldLayoutId id="2147494049" r:id="rId10"/>
    <p:sldLayoutId id="2147494050" r:id="rId11"/>
  </p:sldLayoutIdLst>
  <p:transition>
    <p:diamond/>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1071563" y="304800"/>
            <a:ext cx="7615237" cy="1106488"/>
            <a:chOff x="675" y="192"/>
            <a:chExt cx="4797" cy="697"/>
          </a:xfrm>
        </p:grpSpPr>
        <p:sp>
          <p:nvSpPr>
            <p:cNvPr id="52232"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xmlns="" w="28575">
                  <a:solidFill>
                    <a:schemeClr val="accent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solidFill>
                  <a:srgbClr val="000000"/>
                </a:solidFill>
                <a:latin typeface="Times New Roman" pitchFamily="18" charset="0"/>
              </a:endParaRPr>
            </a:p>
          </p:txBody>
        </p:sp>
        <p:sp>
          <p:nvSpPr>
            <p:cNvPr id="52233"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xmlns="" w="28575">
                  <a:solidFill>
                    <a:schemeClr val="accent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solidFill>
                  <a:srgbClr val="000000"/>
                </a:solidFill>
                <a:latin typeface="Times New Roman" pitchFamily="18" charset="0"/>
              </a:endParaRPr>
            </a:p>
          </p:txBody>
        </p:sp>
        <p:sp>
          <p:nvSpPr>
            <p:cNvPr id="52234"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xmlns="" w="28575">
                  <a:solidFill>
                    <a:schemeClr val="accent2"/>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solidFill>
                  <a:srgbClr val="000000"/>
                </a:solidFill>
                <a:latin typeface="Times New Roman" pitchFamily="18" charset="0"/>
              </a:endParaRPr>
            </a:p>
          </p:txBody>
        </p:sp>
        <p:sp>
          <p:nvSpPr>
            <p:cNvPr id="52235"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xmlns="">
                  <a:solidFill>
                    <a:srgbClr val="E0E0F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solidFill>
                  <a:srgbClr val="000000"/>
                </a:solidFill>
                <a:latin typeface="Times New Roman" pitchFamily="18" charset="0"/>
              </a:endParaRPr>
            </a:p>
          </p:txBody>
        </p:sp>
        <p:sp>
          <p:nvSpPr>
            <p:cNvPr id="52236"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solidFill>
                  <a:srgbClr val="000000"/>
                </a:solidFill>
                <a:latin typeface="Times New Roman" pitchFamily="18" charset="0"/>
              </a:endParaRPr>
            </a:p>
          </p:txBody>
        </p:sp>
      </p:grpSp>
      <p:sp>
        <p:nvSpPr>
          <p:cNvPr id="17411"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4489"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mn-lt"/>
              </a:defRPr>
            </a:lvl1pPr>
          </a:lstStyle>
          <a:p>
            <a:pPr>
              <a:defRPr/>
            </a:pPr>
            <a:endParaRPr lang="en-US" altLang="en-US"/>
          </a:p>
        </p:txBody>
      </p:sp>
      <p:sp>
        <p:nvSpPr>
          <p:cNvPr id="40449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mn-lt"/>
              </a:defRPr>
            </a:lvl1pPr>
          </a:lstStyle>
          <a:p>
            <a:pPr>
              <a:defRPr/>
            </a:pPr>
            <a:endParaRPr lang="en-US" altLang="en-US"/>
          </a:p>
        </p:txBody>
      </p:sp>
      <p:sp>
        <p:nvSpPr>
          <p:cNvPr id="404491"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mn-lt"/>
              </a:defRPr>
            </a:lvl1pPr>
          </a:lstStyle>
          <a:p>
            <a:pPr>
              <a:defRPr/>
            </a:pPr>
            <a:fld id="{033FAC8F-D303-44B8-A81D-DC3556DF4E64}" type="slidenum">
              <a:rPr lang="en-US" altLang="en-US"/>
              <a:pPr>
                <a:defRPr/>
              </a:pPr>
              <a:t>‹#›</a:t>
            </a:fld>
            <a:endParaRPr lang="en-US" altLang="en-US"/>
          </a:p>
        </p:txBody>
      </p:sp>
      <p:sp>
        <p:nvSpPr>
          <p:cNvPr id="17415"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94351" r:id="rId1"/>
    <p:sldLayoutId id="2147494051" r:id="rId2"/>
    <p:sldLayoutId id="2147494052" r:id="rId3"/>
    <p:sldLayoutId id="2147494053" r:id="rId4"/>
    <p:sldLayoutId id="2147494054" r:id="rId5"/>
    <p:sldLayoutId id="2147494055" r:id="rId6"/>
    <p:sldLayoutId id="2147494056" r:id="rId7"/>
    <p:sldLayoutId id="2147494057" r:id="rId8"/>
    <p:sldLayoutId id="2147494058" r:id="rId9"/>
    <p:sldLayoutId id="2147494059" r:id="rId10"/>
    <p:sldLayoutId id="2147494060" r:id="rId11"/>
  </p:sldLayoutIdLst>
  <p:transition>
    <p:diamond/>
  </p:transition>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8435"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436"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314263702 h 1000"/>
              <a:gd name="T6" fmla="*/ 0 w 1000"/>
              <a:gd name="T7" fmla="*/ 1314263702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843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n-US"/>
          </a:p>
        </p:txBody>
      </p:sp>
      <p:sp>
        <p:nvSpPr>
          <p:cNvPr id="407558"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mn-lt"/>
              </a:defRPr>
            </a:lvl1pPr>
          </a:lstStyle>
          <a:p>
            <a:pPr>
              <a:defRPr/>
            </a:pPr>
            <a:endParaRPr lang="en-US" altLang="en-US"/>
          </a:p>
        </p:txBody>
      </p:sp>
      <p:sp>
        <p:nvSpPr>
          <p:cNvPr id="407559"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mn-lt"/>
              </a:defRPr>
            </a:lvl1pPr>
          </a:lstStyle>
          <a:p>
            <a:pPr>
              <a:defRPr/>
            </a:pPr>
            <a:endParaRPr lang="en-US" altLang="en-US"/>
          </a:p>
        </p:txBody>
      </p:sp>
      <p:sp>
        <p:nvSpPr>
          <p:cNvPr id="407560"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mn-lt"/>
              </a:defRPr>
            </a:lvl1pPr>
          </a:lstStyle>
          <a:p>
            <a:pPr>
              <a:defRPr/>
            </a:pPr>
            <a:fld id="{9EDEAAAE-230D-46AE-AAA2-D45367BB441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4352" r:id="rId1"/>
    <p:sldLayoutId id="2147494061" r:id="rId2"/>
    <p:sldLayoutId id="2147494062" r:id="rId3"/>
    <p:sldLayoutId id="2147494063" r:id="rId4"/>
    <p:sldLayoutId id="2147494064" r:id="rId5"/>
    <p:sldLayoutId id="2147494065" r:id="rId6"/>
    <p:sldLayoutId id="2147494066" r:id="rId7"/>
    <p:sldLayoutId id="2147494067" r:id="rId8"/>
    <p:sldLayoutId id="2147494068" r:id="rId9"/>
    <p:sldLayoutId id="2147494069" r:id="rId10"/>
    <p:sldLayoutId id="2147494070" r:id="rId11"/>
  </p:sldLayoutIdLst>
  <p:transition>
    <p:diamond/>
  </p:transition>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574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defRPr>
            </a:lvl1pPr>
          </a:lstStyle>
          <a:p>
            <a:pPr>
              <a:defRPr/>
            </a:pPr>
            <a:endParaRPr lang="en-US" altLang="en-US"/>
          </a:p>
        </p:txBody>
      </p:sp>
      <p:sp>
        <p:nvSpPr>
          <p:cNvPr id="41574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Arial" charset="0"/>
              </a:defRPr>
            </a:lvl1pPr>
          </a:lstStyle>
          <a:p>
            <a:pPr>
              <a:defRPr/>
            </a:pPr>
            <a:fld id="{C1A440FD-C4C2-47F0-8045-49A816E03849}" type="slidenum">
              <a:rPr lang="en-US" altLang="en-US"/>
              <a:pPr>
                <a:defRPr/>
              </a:pPr>
              <a:t>‹#›</a:t>
            </a:fld>
            <a:endParaRPr lang="en-US" altLang="en-US"/>
          </a:p>
        </p:txBody>
      </p:sp>
      <p:grpSp>
        <p:nvGrpSpPr>
          <p:cNvPr id="19460" name="Group 4"/>
          <p:cNvGrpSpPr>
            <a:grpSpLocks/>
          </p:cNvGrpSpPr>
          <p:nvPr/>
        </p:nvGrpSpPr>
        <p:grpSpPr bwMode="auto">
          <a:xfrm>
            <a:off x="0" y="0"/>
            <a:ext cx="9140825" cy="6850063"/>
            <a:chOff x="0" y="0"/>
            <a:chExt cx="5758" cy="4315"/>
          </a:xfrm>
        </p:grpSpPr>
        <p:grpSp>
          <p:nvGrpSpPr>
            <p:cNvPr id="19464" name="Group 5"/>
            <p:cNvGrpSpPr>
              <a:grpSpLocks/>
            </p:cNvGrpSpPr>
            <p:nvPr userDrawn="1"/>
          </p:nvGrpSpPr>
          <p:grpSpPr bwMode="auto">
            <a:xfrm>
              <a:off x="1728" y="2230"/>
              <a:ext cx="4027" cy="2085"/>
              <a:chOff x="1728" y="2230"/>
              <a:chExt cx="4027" cy="2085"/>
            </a:xfrm>
          </p:grpSpPr>
          <p:sp>
            <p:nvSpPr>
              <p:cNvPr id="41575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41575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41575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1947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41575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grpSp>
        <p:sp>
          <p:nvSpPr>
            <p:cNvPr id="41575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19466" name="Freeform 12"/>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41575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575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defRPr>
            </a:lvl1pPr>
          </a:lstStyle>
          <a:p>
            <a:pPr>
              <a:defRPr/>
            </a:pPr>
            <a:endParaRPr lang="en-US" altLang="en-US"/>
          </a:p>
        </p:txBody>
      </p:sp>
      <p:sp>
        <p:nvSpPr>
          <p:cNvPr id="41575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94353" r:id="rId1"/>
    <p:sldLayoutId id="2147494071" r:id="rId2"/>
    <p:sldLayoutId id="2147494072" r:id="rId3"/>
    <p:sldLayoutId id="2147494073" r:id="rId4"/>
    <p:sldLayoutId id="2147494074" r:id="rId5"/>
    <p:sldLayoutId id="2147494075" r:id="rId6"/>
    <p:sldLayoutId id="2147494076" r:id="rId7"/>
    <p:sldLayoutId id="2147494077" r:id="rId8"/>
    <p:sldLayoutId id="2147494078" r:id="rId9"/>
    <p:sldLayoutId id="2147494079" r:id="rId10"/>
    <p:sldLayoutId id="2147494080" r:id="rId11"/>
  </p:sldLayoutIdLst>
  <p:transition>
    <p:diamond/>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6350"/>
            <a:ext cx="9140825" cy="6851650"/>
            <a:chOff x="0" y="4"/>
            <a:chExt cx="5758" cy="4316"/>
          </a:xfrm>
        </p:grpSpPr>
        <p:sp>
          <p:nvSpPr>
            <p:cNvPr id="2056" name="Freeform 3"/>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2057" name="Freeform 4"/>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2058" name="Group 5"/>
            <p:cNvGrpSpPr>
              <a:grpSpLocks/>
            </p:cNvGrpSpPr>
            <p:nvPr userDrawn="1"/>
          </p:nvGrpSpPr>
          <p:grpSpPr bwMode="auto">
            <a:xfrm>
              <a:off x="0" y="4"/>
              <a:ext cx="5758" cy="4316"/>
              <a:chOff x="0" y="4"/>
              <a:chExt cx="5758" cy="4316"/>
            </a:xfrm>
          </p:grpSpPr>
          <p:sp>
            <p:nvSpPr>
              <p:cNvPr id="2059"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2060"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061" name="Freeform 8"/>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062"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2063"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8203"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sp>
            <p:nvSpPr>
              <p:cNvPr id="2065" name="Freeform 12"/>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2066" name="Freeform 13"/>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8206"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grpSp>
      </p:grpSp>
      <p:sp>
        <p:nvSpPr>
          <p:cNvPr id="8207"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208"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09"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Tahoma" pitchFamily="34" charset="0"/>
              </a:defRPr>
            </a:lvl1pPr>
          </a:lstStyle>
          <a:p>
            <a:pPr>
              <a:defRPr/>
            </a:pPr>
            <a:endParaRPr lang="en-US" altLang="en-US"/>
          </a:p>
        </p:txBody>
      </p:sp>
      <p:sp>
        <p:nvSpPr>
          <p:cNvPr id="8210"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Tahoma" pitchFamily="34" charset="0"/>
              </a:defRPr>
            </a:lvl1pPr>
          </a:lstStyle>
          <a:p>
            <a:pPr>
              <a:defRPr/>
            </a:pPr>
            <a:endParaRPr lang="en-US" altLang="en-US"/>
          </a:p>
        </p:txBody>
      </p:sp>
      <p:sp>
        <p:nvSpPr>
          <p:cNvPr id="8211"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Tahoma" pitchFamily="34" charset="0"/>
              </a:defRPr>
            </a:lvl1pPr>
          </a:lstStyle>
          <a:p>
            <a:pPr>
              <a:defRPr/>
            </a:pPr>
            <a:fld id="{D6BB4B99-E35E-4917-A5D3-7061E904D738}"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94307" r:id="rId1"/>
    <p:sldLayoutId id="2147494308" r:id="rId2"/>
    <p:sldLayoutId id="2147494309" r:id="rId3"/>
    <p:sldLayoutId id="2147494310" r:id="rId4"/>
    <p:sldLayoutId id="2147494311" r:id="rId5"/>
    <p:sldLayoutId id="2147494312" r:id="rId6"/>
    <p:sldLayoutId id="2147494313" r:id="rId7"/>
    <p:sldLayoutId id="2147494314" r:id="rId8"/>
    <p:sldLayoutId id="2147494315" r:id="rId9"/>
    <p:sldLayoutId id="2147494316" r:id="rId10"/>
    <p:sldLayoutId id="2147494317" r:id="rId11"/>
  </p:sldLayoutIdLst>
  <p:transition>
    <p:diamond/>
  </p:transition>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482" name="Group 2"/>
          <p:cNvGrpSpPr>
            <a:grpSpLocks/>
          </p:cNvGrpSpPr>
          <p:nvPr/>
        </p:nvGrpSpPr>
        <p:grpSpPr bwMode="auto">
          <a:xfrm>
            <a:off x="0" y="0"/>
            <a:ext cx="2667000" cy="6858000"/>
            <a:chOff x="0" y="0"/>
            <a:chExt cx="1680" cy="4320"/>
          </a:xfrm>
        </p:grpSpPr>
        <p:sp>
          <p:nvSpPr>
            <p:cNvPr id="418819"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endParaRPr lang="en-US" altLang="en-US">
                <a:solidFill>
                  <a:srgbClr val="000000"/>
                </a:solidFill>
              </a:endParaRPr>
            </a:p>
          </p:txBody>
        </p:sp>
        <p:pic>
          <p:nvPicPr>
            <p:cNvPr id="20489" name="Picture 4" descr="slidemaster_med3"/>
            <p:cNvPicPr>
              <a:picLocks noChangeAspect="1" noChangeArrowheads="1"/>
            </p:cNvPicPr>
            <p:nvPr/>
          </p:nvPicPr>
          <p:blipFill>
            <a:blip r:embed="rId13" cstate="print"/>
            <a:srcRect/>
            <a:stretch>
              <a:fillRect/>
            </a:stretch>
          </p:blipFill>
          <p:spPr bwMode="ltGray">
            <a:xfrm>
              <a:off x="0" y="0"/>
              <a:ext cx="1348" cy="4320"/>
            </a:xfrm>
            <a:prstGeom prst="rect">
              <a:avLst/>
            </a:prstGeom>
            <a:noFill/>
            <a:ln w="9525">
              <a:noFill/>
              <a:miter lim="800000"/>
              <a:headEnd/>
              <a:tailEnd/>
            </a:ln>
          </p:spPr>
        </p:pic>
      </p:grpSp>
      <p:sp>
        <p:nvSpPr>
          <p:cNvPr id="418821" name="Rectangle 5"/>
          <p:cNvSpPr>
            <a:spLocks noGrp="1" noChangeArrowheads="1"/>
          </p:cNvSpPr>
          <p:nvPr>
            <p:ph type="title"/>
          </p:nvPr>
        </p:nvSpPr>
        <p:spPr bwMode="auto">
          <a:xfrm>
            <a:off x="2438400" y="228600"/>
            <a:ext cx="64008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8822" name="Rectangle 6"/>
          <p:cNvSpPr>
            <a:spLocks noGrp="1" noChangeArrowheads="1"/>
          </p:cNvSpPr>
          <p:nvPr>
            <p:ph type="body" idx="1"/>
          </p:nvPr>
        </p:nvSpPr>
        <p:spPr bwMode="auto">
          <a:xfrm>
            <a:off x="2438400" y="1600200"/>
            <a:ext cx="64008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8823" name="Rectangle 7"/>
          <p:cNvSpPr>
            <a:spLocks noGrp="1" noChangeArrowheads="1"/>
          </p:cNvSpPr>
          <p:nvPr>
            <p:ph type="dt" sz="half" idx="2"/>
          </p:nvPr>
        </p:nvSpPr>
        <p:spPr bwMode="auto">
          <a:xfrm>
            <a:off x="152400" y="6248400"/>
            <a:ext cx="19018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effectLst>
                  <a:outerShdw blurRad="38100" dist="38100" dir="2700000" algn="tl">
                    <a:srgbClr val="C0C0C0"/>
                  </a:outerShdw>
                </a:effectLst>
                <a:latin typeface="+mn-lt"/>
              </a:defRPr>
            </a:lvl1pPr>
          </a:lstStyle>
          <a:p>
            <a:pPr>
              <a:defRPr/>
            </a:pPr>
            <a:endParaRPr lang="en-US" altLang="en-US"/>
          </a:p>
        </p:txBody>
      </p:sp>
      <p:sp>
        <p:nvSpPr>
          <p:cNvPr id="418824"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effectLst>
                  <a:outerShdw blurRad="38100" dist="38100" dir="2700000" algn="tl">
                    <a:srgbClr val="C0C0C0"/>
                  </a:outerShdw>
                </a:effectLst>
                <a:latin typeface="+mn-lt"/>
              </a:defRPr>
            </a:lvl1pPr>
          </a:lstStyle>
          <a:p>
            <a:pPr>
              <a:defRPr/>
            </a:pPr>
            <a:endParaRPr lang="en-US" altLang="en-US"/>
          </a:p>
        </p:txBody>
      </p:sp>
      <p:sp>
        <p:nvSpPr>
          <p:cNvPr id="418825" name="Rectangle 9"/>
          <p:cNvSpPr>
            <a:spLocks noGrp="1" noChangeArrowheads="1"/>
          </p:cNvSpPr>
          <p:nvPr>
            <p:ph type="sldNum" sz="quarter" idx="4"/>
          </p:nvPr>
        </p:nvSpPr>
        <p:spPr bwMode="auto">
          <a:xfrm>
            <a:off x="6934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effectLst>
                  <a:outerShdw blurRad="38100" dist="38100" dir="2700000" algn="tl">
                    <a:srgbClr val="C0C0C0"/>
                  </a:outerShdw>
                </a:effectLst>
                <a:latin typeface="+mn-lt"/>
              </a:defRPr>
            </a:lvl1pPr>
          </a:lstStyle>
          <a:p>
            <a:pPr>
              <a:defRPr/>
            </a:pPr>
            <a:fld id="{991F5D8B-EBFD-4F69-B40E-020FF7ADC7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4354" r:id="rId1"/>
    <p:sldLayoutId id="2147494081" r:id="rId2"/>
    <p:sldLayoutId id="2147494082" r:id="rId3"/>
    <p:sldLayoutId id="2147494083" r:id="rId4"/>
    <p:sldLayoutId id="2147494084" r:id="rId5"/>
    <p:sldLayoutId id="2147494085" r:id="rId6"/>
    <p:sldLayoutId id="2147494086" r:id="rId7"/>
    <p:sldLayoutId id="2147494087" r:id="rId8"/>
    <p:sldLayoutId id="2147494088" r:id="rId9"/>
    <p:sldLayoutId id="2147494089" r:id="rId10"/>
    <p:sldLayoutId id="2147494090" r:id="rId11"/>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506" name="Group 2"/>
          <p:cNvGrpSpPr>
            <a:grpSpLocks/>
          </p:cNvGrpSpPr>
          <p:nvPr/>
        </p:nvGrpSpPr>
        <p:grpSpPr bwMode="auto">
          <a:xfrm>
            <a:off x="6303963" y="0"/>
            <a:ext cx="2840037" cy="3254375"/>
            <a:chOff x="3115" y="0"/>
            <a:chExt cx="2170" cy="2486"/>
          </a:xfrm>
        </p:grpSpPr>
        <p:grpSp>
          <p:nvGrpSpPr>
            <p:cNvPr id="21512" name="Group 3"/>
            <p:cNvGrpSpPr>
              <a:grpSpLocks/>
            </p:cNvGrpSpPr>
            <p:nvPr/>
          </p:nvGrpSpPr>
          <p:grpSpPr bwMode="auto">
            <a:xfrm>
              <a:off x="4080" y="1910"/>
              <a:ext cx="768" cy="576"/>
              <a:chOff x="0" y="0"/>
              <a:chExt cx="768" cy="576"/>
            </a:xfrm>
          </p:grpSpPr>
          <p:sp>
            <p:nvSpPr>
              <p:cNvPr id="56460" name="Oval 4"/>
              <p:cNvSpPr>
                <a:spLocks noChangeArrowheads="1"/>
              </p:cNvSpPr>
              <p:nvPr/>
            </p:nvSpPr>
            <p:spPr bwMode="hidden">
              <a:xfrm>
                <a:off x="2"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CC00"/>
                  </a:solidFill>
                  <a:latin typeface="Tahoma" pitchFamily="34" charset="0"/>
                </a:endParaRPr>
              </a:p>
            </p:txBody>
          </p:sp>
          <p:sp>
            <p:nvSpPr>
              <p:cNvPr id="56461" name="Oval 5"/>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CC00"/>
                  </a:solidFill>
                  <a:latin typeface="Tahoma" pitchFamily="34" charset="0"/>
                </a:endParaRPr>
              </a:p>
            </p:txBody>
          </p:sp>
        </p:grpSp>
        <p:grpSp>
          <p:nvGrpSpPr>
            <p:cNvPr id="21513" name="Group 6"/>
            <p:cNvGrpSpPr>
              <a:grpSpLocks/>
            </p:cNvGrpSpPr>
            <p:nvPr/>
          </p:nvGrpSpPr>
          <p:grpSpPr bwMode="auto">
            <a:xfrm>
              <a:off x="4257" y="1103"/>
              <a:ext cx="768" cy="576"/>
              <a:chOff x="0" y="0"/>
              <a:chExt cx="768" cy="576"/>
            </a:xfrm>
          </p:grpSpPr>
          <p:sp>
            <p:nvSpPr>
              <p:cNvPr id="56458" name="Oval 7"/>
              <p:cNvSpPr>
                <a:spLocks noChangeArrowheads="1"/>
              </p:cNvSpPr>
              <p:nvPr/>
            </p:nvSpPr>
            <p:spPr bwMode="hidden">
              <a:xfrm>
                <a:off x="-2" y="2"/>
                <a:ext cx="770"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CC00"/>
                  </a:solidFill>
                  <a:latin typeface="Tahoma" pitchFamily="34" charset="0"/>
                </a:endParaRPr>
              </a:p>
            </p:txBody>
          </p:sp>
          <p:sp>
            <p:nvSpPr>
              <p:cNvPr id="56459" name="Oval 8"/>
              <p:cNvSpPr>
                <a:spLocks noChangeArrowheads="1"/>
              </p:cNvSpPr>
              <p:nvPr/>
            </p:nvSpPr>
            <p:spPr bwMode="hidden">
              <a:xfrm>
                <a:off x="276" y="254"/>
                <a:ext cx="186"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CC00"/>
                  </a:solidFill>
                  <a:latin typeface="Tahoma" pitchFamily="34" charset="0"/>
                </a:endParaRPr>
              </a:p>
            </p:txBody>
          </p:sp>
        </p:grpSp>
        <p:grpSp>
          <p:nvGrpSpPr>
            <p:cNvPr id="21514" name="Group 9"/>
            <p:cNvGrpSpPr>
              <a:grpSpLocks/>
            </p:cNvGrpSpPr>
            <p:nvPr/>
          </p:nvGrpSpPr>
          <p:grpSpPr bwMode="auto">
            <a:xfrm>
              <a:off x="3134" y="0"/>
              <a:ext cx="768" cy="576"/>
              <a:chOff x="0" y="0"/>
              <a:chExt cx="768" cy="576"/>
            </a:xfrm>
          </p:grpSpPr>
          <p:sp>
            <p:nvSpPr>
              <p:cNvPr id="56456"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CC00"/>
                  </a:solidFill>
                  <a:latin typeface="Tahoma" pitchFamily="34" charset="0"/>
                </a:endParaRPr>
              </a:p>
            </p:txBody>
          </p:sp>
          <p:sp>
            <p:nvSpPr>
              <p:cNvPr id="56457" name="Oval 11"/>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CC00"/>
                  </a:solidFill>
                  <a:latin typeface="Tahoma" pitchFamily="34" charset="0"/>
                </a:endParaRPr>
              </a:p>
            </p:txBody>
          </p:sp>
        </p:grpSp>
        <p:grpSp>
          <p:nvGrpSpPr>
            <p:cNvPr id="21515" name="Group 12"/>
            <p:cNvGrpSpPr>
              <a:grpSpLocks/>
            </p:cNvGrpSpPr>
            <p:nvPr/>
          </p:nvGrpSpPr>
          <p:grpSpPr bwMode="auto">
            <a:xfrm>
              <a:off x="3115" y="0"/>
              <a:ext cx="2170" cy="1702"/>
              <a:chOff x="3115" y="0"/>
              <a:chExt cx="2170" cy="1702"/>
            </a:xfrm>
          </p:grpSpPr>
          <p:grpSp>
            <p:nvGrpSpPr>
              <p:cNvPr id="21516" name="Group 13"/>
              <p:cNvGrpSpPr>
                <a:grpSpLocks/>
              </p:cNvGrpSpPr>
              <p:nvPr/>
            </p:nvGrpSpPr>
            <p:grpSpPr bwMode="auto">
              <a:xfrm>
                <a:off x="3640" y="308"/>
                <a:ext cx="1145" cy="844"/>
                <a:chOff x="1265" y="814"/>
                <a:chExt cx="2919" cy="2151"/>
              </a:xfrm>
            </p:grpSpPr>
            <p:sp>
              <p:nvSpPr>
                <p:cNvPr id="56454"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CC00"/>
                    </a:solidFill>
                    <a:latin typeface="Tahoma" pitchFamily="34" charset="0"/>
                  </a:endParaRPr>
                </a:p>
              </p:txBody>
            </p:sp>
            <p:sp>
              <p:nvSpPr>
                <p:cNvPr id="56455"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CC00"/>
                    </a:solidFill>
                    <a:latin typeface="Tahoma" pitchFamily="34" charset="0"/>
                  </a:endParaRPr>
                </a:p>
              </p:txBody>
            </p:sp>
          </p:grpSp>
          <p:grpSp>
            <p:nvGrpSpPr>
              <p:cNvPr id="21517" name="Group 16"/>
              <p:cNvGrpSpPr>
                <a:grpSpLocks/>
              </p:cNvGrpSpPr>
              <p:nvPr/>
            </p:nvGrpSpPr>
            <p:grpSpPr bwMode="auto">
              <a:xfrm>
                <a:off x="3115" y="0"/>
                <a:ext cx="2145" cy="1702"/>
                <a:chOff x="3115" y="0"/>
                <a:chExt cx="2145" cy="1702"/>
              </a:xfrm>
            </p:grpSpPr>
            <p:grpSp>
              <p:nvGrpSpPr>
                <p:cNvPr id="21540" name="Group 17"/>
                <p:cNvGrpSpPr>
                  <a:grpSpLocks/>
                </p:cNvGrpSpPr>
                <p:nvPr/>
              </p:nvGrpSpPr>
              <p:grpSpPr bwMode="auto">
                <a:xfrm>
                  <a:off x="4505" y="589"/>
                  <a:ext cx="493" cy="912"/>
                  <a:chOff x="3471" y="1530"/>
                  <a:chExt cx="1258" cy="2327"/>
                </a:xfrm>
              </p:grpSpPr>
              <p:sp>
                <p:nvSpPr>
                  <p:cNvPr id="21636" name="Freeform 18"/>
                  <p:cNvSpPr>
                    <a:spLocks/>
                  </p:cNvSpPr>
                  <p:nvPr/>
                </p:nvSpPr>
                <p:spPr bwMode="hidden">
                  <a:xfrm rot="2711884">
                    <a:off x="2765" y="2236"/>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637" name="Freeform 19"/>
                  <p:cNvSpPr>
                    <a:spLocks/>
                  </p:cNvSpPr>
                  <p:nvPr/>
                </p:nvSpPr>
                <p:spPr bwMode="hidden">
                  <a:xfrm rot="2711884">
                    <a:off x="4021" y="3150"/>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541" name="Group 20"/>
                <p:cNvGrpSpPr>
                  <a:grpSpLocks/>
                </p:cNvGrpSpPr>
                <p:nvPr/>
              </p:nvGrpSpPr>
              <p:grpSpPr bwMode="auto">
                <a:xfrm>
                  <a:off x="4267" y="781"/>
                  <a:ext cx="966" cy="522"/>
                  <a:chOff x="2864" y="2019"/>
                  <a:chExt cx="2463" cy="1332"/>
                </a:xfrm>
              </p:grpSpPr>
              <p:sp>
                <p:nvSpPr>
                  <p:cNvPr id="21634" name="Freeform 21"/>
                  <p:cNvSpPr>
                    <a:spLocks/>
                  </p:cNvSpPr>
                  <p:nvPr/>
                </p:nvSpPr>
                <p:spPr bwMode="hidden">
                  <a:xfrm rot="2104081">
                    <a:off x="2864" y="2019"/>
                    <a:ext cx="1814" cy="347"/>
                  </a:xfrm>
                  <a:custGeom>
                    <a:avLst/>
                    <a:gdLst>
                      <a:gd name="T0" fmla="*/ 0 w 2736"/>
                      <a:gd name="T1" fmla="*/ 165 h 504"/>
                      <a:gd name="T2" fmla="*/ 252 w 2736"/>
                      <a:gd name="T3" fmla="*/ 55 h 504"/>
                      <a:gd name="T4" fmla="*/ 518 w 2736"/>
                      <a:gd name="T5" fmla="*/ 8 h 504"/>
                      <a:gd name="T6" fmla="*/ 798 w 2736"/>
                      <a:gd name="T7" fmla="*/ 8 h 504"/>
                      <a:gd name="T8" fmla="*/ 792 w 2736"/>
                      <a:gd name="T9" fmla="*/ 34 h 504"/>
                      <a:gd name="T10" fmla="*/ 514 w 2736"/>
                      <a:gd name="T11" fmla="*/ 34 h 504"/>
                      <a:gd name="T12" fmla="*/ 191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635" name="Freeform 22"/>
                  <p:cNvSpPr>
                    <a:spLocks/>
                  </p:cNvSpPr>
                  <p:nvPr/>
                </p:nvSpPr>
                <p:spPr bwMode="hidden">
                  <a:xfrm rot="2104081">
                    <a:off x="4353" y="2806"/>
                    <a:ext cx="974" cy="545"/>
                  </a:xfrm>
                  <a:custGeom>
                    <a:avLst/>
                    <a:gdLst>
                      <a:gd name="T0" fmla="*/ 1 w 1769"/>
                      <a:gd name="T1" fmla="*/ 3 h 791"/>
                      <a:gd name="T2" fmla="*/ 81 w 1769"/>
                      <a:gd name="T3" fmla="*/ 19 h 791"/>
                      <a:gd name="T4" fmla="*/ 193 w 1769"/>
                      <a:gd name="T5" fmla="*/ 65 h 791"/>
                      <a:gd name="T6" fmla="*/ 269 w 1769"/>
                      <a:gd name="T7" fmla="*/ 141 h 791"/>
                      <a:gd name="T8" fmla="*/ 293 w 1769"/>
                      <a:gd name="T9" fmla="*/ 199 h 791"/>
                      <a:gd name="T10" fmla="*/ 282 w 1769"/>
                      <a:gd name="T11" fmla="*/ 257 h 791"/>
                      <a:gd name="T12" fmla="*/ 265 w 1769"/>
                      <a:gd name="T13" fmla="*/ 207 h 791"/>
                      <a:gd name="T14" fmla="*/ 232 w 1769"/>
                      <a:gd name="T15" fmla="*/ 149 h 791"/>
                      <a:gd name="T16" fmla="*/ 185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542" name="Group 23"/>
                <p:cNvGrpSpPr>
                  <a:grpSpLocks/>
                </p:cNvGrpSpPr>
                <p:nvPr/>
              </p:nvGrpSpPr>
              <p:grpSpPr bwMode="auto">
                <a:xfrm>
                  <a:off x="4280" y="707"/>
                  <a:ext cx="971" cy="417"/>
                  <a:chOff x="2897" y="1832"/>
                  <a:chExt cx="2477" cy="1064"/>
                </a:xfrm>
              </p:grpSpPr>
              <p:sp>
                <p:nvSpPr>
                  <p:cNvPr id="21632" name="Freeform 24"/>
                  <p:cNvSpPr>
                    <a:spLocks/>
                  </p:cNvSpPr>
                  <p:nvPr/>
                </p:nvSpPr>
                <p:spPr bwMode="hidden">
                  <a:xfrm rot="1582915">
                    <a:off x="2897" y="1832"/>
                    <a:ext cx="1736" cy="304"/>
                  </a:xfrm>
                  <a:custGeom>
                    <a:avLst/>
                    <a:gdLst>
                      <a:gd name="T0" fmla="*/ 0 w 2736"/>
                      <a:gd name="T1" fmla="*/ 110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633" name="Freeform 25"/>
                  <p:cNvSpPr>
                    <a:spLocks/>
                  </p:cNvSpPr>
                  <p:nvPr/>
                </p:nvSpPr>
                <p:spPr bwMode="hidden">
                  <a:xfrm rot="1582915">
                    <a:off x="4442" y="2420"/>
                    <a:ext cx="932" cy="476"/>
                  </a:xfrm>
                  <a:custGeom>
                    <a:avLst/>
                    <a:gdLst>
                      <a:gd name="T0" fmla="*/ 1 w 1769"/>
                      <a:gd name="T1" fmla="*/ 2 h 791"/>
                      <a:gd name="T2" fmla="*/ 71 w 1769"/>
                      <a:gd name="T3" fmla="*/ 12 h 791"/>
                      <a:gd name="T4" fmla="*/ 169 w 1769"/>
                      <a:gd name="T5" fmla="*/ 43 h 791"/>
                      <a:gd name="T6" fmla="*/ 236 w 1769"/>
                      <a:gd name="T7" fmla="*/ 94 h 791"/>
                      <a:gd name="T8" fmla="*/ 257 w 1769"/>
                      <a:gd name="T9" fmla="*/ 132 h 791"/>
                      <a:gd name="T10" fmla="*/ 247 w 1769"/>
                      <a:gd name="T11" fmla="*/ 172 h 791"/>
                      <a:gd name="T12" fmla="*/ 232 w 1769"/>
                      <a:gd name="T13" fmla="*/ 138 h 791"/>
                      <a:gd name="T14" fmla="*/ 203 w 1769"/>
                      <a:gd name="T15" fmla="*/ 99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543" name="Group 26"/>
                <p:cNvGrpSpPr>
                  <a:grpSpLocks/>
                </p:cNvGrpSpPr>
                <p:nvPr/>
              </p:nvGrpSpPr>
              <p:grpSpPr bwMode="auto">
                <a:xfrm>
                  <a:off x="4291" y="630"/>
                  <a:ext cx="969" cy="364"/>
                  <a:chOff x="2924" y="1636"/>
                  <a:chExt cx="2472" cy="927"/>
                </a:xfrm>
              </p:grpSpPr>
              <p:sp>
                <p:nvSpPr>
                  <p:cNvPr id="21630" name="Freeform 27"/>
                  <p:cNvSpPr>
                    <a:spLocks/>
                  </p:cNvSpPr>
                  <p:nvPr/>
                </p:nvSpPr>
                <p:spPr bwMode="hidden">
                  <a:xfrm rot="1080363">
                    <a:off x="2924" y="1636"/>
                    <a:ext cx="1677" cy="335"/>
                  </a:xfrm>
                  <a:custGeom>
                    <a:avLst/>
                    <a:gdLst>
                      <a:gd name="T0" fmla="*/ 0 w 2736"/>
                      <a:gd name="T1" fmla="*/ 148 h 504"/>
                      <a:gd name="T2" fmla="*/ 199 w 2736"/>
                      <a:gd name="T3" fmla="*/ 49 h 504"/>
                      <a:gd name="T4" fmla="*/ 409 w 2736"/>
                      <a:gd name="T5" fmla="*/ 7 h 504"/>
                      <a:gd name="T6" fmla="*/ 630 w 2736"/>
                      <a:gd name="T7" fmla="*/ 7 h 504"/>
                      <a:gd name="T8" fmla="*/ 626 w 2736"/>
                      <a:gd name="T9" fmla="*/ 30 h 504"/>
                      <a:gd name="T10" fmla="*/ 406 w 2736"/>
                      <a:gd name="T11" fmla="*/ 30 h 504"/>
                      <a:gd name="T12" fmla="*/ 151 w 2736"/>
                      <a:gd name="T13" fmla="*/ 86 h 504"/>
                      <a:gd name="T14" fmla="*/ 0 w 2736"/>
                      <a:gd name="T15" fmla="*/ 14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631" name="Freeform 28"/>
                  <p:cNvSpPr>
                    <a:spLocks/>
                  </p:cNvSpPr>
                  <p:nvPr/>
                </p:nvSpPr>
                <p:spPr bwMode="hidden">
                  <a:xfrm rot="1080363">
                    <a:off x="4495" y="2037"/>
                    <a:ext cx="901" cy="526"/>
                  </a:xfrm>
                  <a:custGeom>
                    <a:avLst/>
                    <a:gdLst>
                      <a:gd name="T0" fmla="*/ 1 w 1769"/>
                      <a:gd name="T1" fmla="*/ 2 h 791"/>
                      <a:gd name="T2" fmla="*/ 64 w 1769"/>
                      <a:gd name="T3" fmla="*/ 17 h 791"/>
                      <a:gd name="T4" fmla="*/ 153 w 1769"/>
                      <a:gd name="T5" fmla="*/ 59 h 791"/>
                      <a:gd name="T6" fmla="*/ 213 w 1769"/>
                      <a:gd name="T7" fmla="*/ 127 h 791"/>
                      <a:gd name="T8" fmla="*/ 232 w 1769"/>
                      <a:gd name="T9" fmla="*/ 179 h 791"/>
                      <a:gd name="T10" fmla="*/ 223 w 1769"/>
                      <a:gd name="T11" fmla="*/ 231 h 791"/>
                      <a:gd name="T12" fmla="*/ 210 w 1769"/>
                      <a:gd name="T13" fmla="*/ 186 h 791"/>
                      <a:gd name="T14" fmla="*/ 183 w 1769"/>
                      <a:gd name="T15" fmla="*/ 134 h 791"/>
                      <a:gd name="T16" fmla="*/ 147 w 1769"/>
                      <a:gd name="T17" fmla="*/ 87 h 791"/>
                      <a:gd name="T18" fmla="*/ 77 w 1769"/>
                      <a:gd name="T19" fmla="*/ 45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544" name="Group 29"/>
                <p:cNvGrpSpPr>
                  <a:grpSpLocks/>
                </p:cNvGrpSpPr>
                <p:nvPr/>
              </p:nvGrpSpPr>
              <p:grpSpPr bwMode="auto">
                <a:xfrm>
                  <a:off x="4304" y="543"/>
                  <a:ext cx="918" cy="258"/>
                  <a:chOff x="2958" y="1414"/>
                  <a:chExt cx="2342" cy="657"/>
                </a:xfrm>
              </p:grpSpPr>
              <p:sp>
                <p:nvSpPr>
                  <p:cNvPr id="21628" name="Freeform 30"/>
                  <p:cNvSpPr>
                    <a:spLocks/>
                  </p:cNvSpPr>
                  <p:nvPr/>
                </p:nvSpPr>
                <p:spPr bwMode="hidden">
                  <a:xfrm rot="463793">
                    <a:off x="2958" y="1414"/>
                    <a:ext cx="1545" cy="312"/>
                  </a:xfrm>
                  <a:custGeom>
                    <a:avLst/>
                    <a:gdLst>
                      <a:gd name="T0" fmla="*/ 0 w 2736"/>
                      <a:gd name="T1" fmla="*/ 119 h 504"/>
                      <a:gd name="T2" fmla="*/ 156 w 2736"/>
                      <a:gd name="T3" fmla="*/ 40 h 504"/>
                      <a:gd name="T4" fmla="*/ 320 w 2736"/>
                      <a:gd name="T5" fmla="*/ 6 h 504"/>
                      <a:gd name="T6" fmla="*/ 492 w 2736"/>
                      <a:gd name="T7" fmla="*/ 6 h 504"/>
                      <a:gd name="T8" fmla="*/ 490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629" name="Freeform 31"/>
                  <p:cNvSpPr>
                    <a:spLocks/>
                  </p:cNvSpPr>
                  <p:nvPr/>
                </p:nvSpPr>
                <p:spPr bwMode="hidden">
                  <a:xfrm rot="463793">
                    <a:off x="4470" y="1582"/>
                    <a:ext cx="830" cy="489"/>
                  </a:xfrm>
                  <a:custGeom>
                    <a:avLst/>
                    <a:gdLst>
                      <a:gd name="T0" fmla="*/ 0 w 1769"/>
                      <a:gd name="T1" fmla="*/ 2 h 791"/>
                      <a:gd name="T2" fmla="*/ 50 w 1769"/>
                      <a:gd name="T3" fmla="*/ 14 h 791"/>
                      <a:gd name="T4" fmla="*/ 120 w 1769"/>
                      <a:gd name="T5" fmla="*/ 48 h 791"/>
                      <a:gd name="T6" fmla="*/ 167 w 1769"/>
                      <a:gd name="T7" fmla="*/ 102 h 791"/>
                      <a:gd name="T8" fmla="*/ 182 w 1769"/>
                      <a:gd name="T9" fmla="*/ 143 h 791"/>
                      <a:gd name="T10" fmla="*/ 175 w 1769"/>
                      <a:gd name="T11" fmla="*/ 186 h 791"/>
                      <a:gd name="T12" fmla="*/ 164 w 1769"/>
                      <a:gd name="T13" fmla="*/ 150 h 791"/>
                      <a:gd name="T14" fmla="*/ 144 w 1769"/>
                      <a:gd name="T15" fmla="*/ 108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545" name="Group 32"/>
                <p:cNvGrpSpPr>
                  <a:grpSpLocks/>
                </p:cNvGrpSpPr>
                <p:nvPr/>
              </p:nvGrpSpPr>
              <p:grpSpPr bwMode="auto">
                <a:xfrm>
                  <a:off x="4314" y="487"/>
                  <a:ext cx="843" cy="134"/>
                  <a:chOff x="2983" y="1269"/>
                  <a:chExt cx="2150" cy="343"/>
                </a:xfrm>
              </p:grpSpPr>
              <p:sp>
                <p:nvSpPr>
                  <p:cNvPr id="21626" name="Freeform 33"/>
                  <p:cNvSpPr>
                    <a:spLocks/>
                  </p:cNvSpPr>
                  <p:nvPr/>
                </p:nvSpPr>
                <p:spPr bwMode="hidden">
                  <a:xfrm rot="-84182">
                    <a:off x="2983" y="1289"/>
                    <a:ext cx="1404" cy="219"/>
                  </a:xfrm>
                  <a:custGeom>
                    <a:avLst/>
                    <a:gdLst>
                      <a:gd name="T0" fmla="*/ 0 w 2736"/>
                      <a:gd name="T1" fmla="*/ 41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627" name="Freeform 34"/>
                  <p:cNvSpPr>
                    <a:spLocks/>
                  </p:cNvSpPr>
                  <p:nvPr/>
                </p:nvSpPr>
                <p:spPr bwMode="hidden">
                  <a:xfrm rot="-84182">
                    <a:off x="4379" y="1269"/>
                    <a:ext cx="754" cy="343"/>
                  </a:xfrm>
                  <a:custGeom>
                    <a:avLst/>
                    <a:gdLst>
                      <a:gd name="T0" fmla="*/ 0 w 1769"/>
                      <a:gd name="T1" fmla="*/ 0 h 791"/>
                      <a:gd name="T2" fmla="*/ 38 w 1769"/>
                      <a:gd name="T3" fmla="*/ 4 h 791"/>
                      <a:gd name="T4" fmla="*/ 90 w 1769"/>
                      <a:gd name="T5" fmla="*/ 16 h 791"/>
                      <a:gd name="T6" fmla="*/ 125 w 1769"/>
                      <a:gd name="T7" fmla="*/ 35 h 791"/>
                      <a:gd name="T8" fmla="*/ 136 w 1769"/>
                      <a:gd name="T9" fmla="*/ 49 h 791"/>
                      <a:gd name="T10" fmla="*/ 131 w 1769"/>
                      <a:gd name="T11" fmla="*/ 64 h 791"/>
                      <a:gd name="T12" fmla="*/ 123 w 1769"/>
                      <a:gd name="T13" fmla="*/ 52 h 791"/>
                      <a:gd name="T14" fmla="*/ 107 w 1769"/>
                      <a:gd name="T15" fmla="*/ 37 h 791"/>
                      <a:gd name="T16" fmla="*/ 86 w 1769"/>
                      <a:gd name="T17" fmla="*/ 24 h 791"/>
                      <a:gd name="T18" fmla="*/ 45 w 1769"/>
                      <a:gd name="T19" fmla="*/ 13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546" name="Group 35"/>
                <p:cNvGrpSpPr>
                  <a:grpSpLocks/>
                </p:cNvGrpSpPr>
                <p:nvPr/>
              </p:nvGrpSpPr>
              <p:grpSpPr bwMode="auto">
                <a:xfrm>
                  <a:off x="4296" y="349"/>
                  <a:ext cx="737" cy="167"/>
                  <a:chOff x="2938" y="917"/>
                  <a:chExt cx="1879" cy="427"/>
                </a:xfrm>
              </p:grpSpPr>
              <p:sp>
                <p:nvSpPr>
                  <p:cNvPr id="21624" name="Freeform 36"/>
                  <p:cNvSpPr>
                    <a:spLocks/>
                  </p:cNvSpPr>
                  <p:nvPr/>
                </p:nvSpPr>
                <p:spPr bwMode="hidden">
                  <a:xfrm rot="-802576">
                    <a:off x="2938" y="1129"/>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625" name="Freeform 37"/>
                  <p:cNvSpPr>
                    <a:spLocks/>
                  </p:cNvSpPr>
                  <p:nvPr/>
                </p:nvSpPr>
                <p:spPr bwMode="hidden">
                  <a:xfrm rot="-802576">
                    <a:off x="4155" y="917"/>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547" name="Group 38"/>
                <p:cNvGrpSpPr>
                  <a:grpSpLocks/>
                </p:cNvGrpSpPr>
                <p:nvPr/>
              </p:nvGrpSpPr>
              <p:grpSpPr bwMode="auto">
                <a:xfrm>
                  <a:off x="3394" y="637"/>
                  <a:ext cx="493" cy="912"/>
                  <a:chOff x="637" y="1653"/>
                  <a:chExt cx="1257" cy="2326"/>
                </a:xfrm>
              </p:grpSpPr>
              <p:sp>
                <p:nvSpPr>
                  <p:cNvPr id="21622" name="Freeform 39"/>
                  <p:cNvSpPr>
                    <a:spLocks/>
                  </p:cNvSpPr>
                  <p:nvPr/>
                </p:nvSpPr>
                <p:spPr bwMode="hidden">
                  <a:xfrm rot="18888116" flipH="1">
                    <a:off x="876" y="2359"/>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623" name="Freeform 40"/>
                  <p:cNvSpPr>
                    <a:spLocks/>
                  </p:cNvSpPr>
                  <p:nvPr/>
                </p:nvSpPr>
                <p:spPr bwMode="hidden">
                  <a:xfrm rot="18888116" flipH="1">
                    <a:off x="419" y="3272"/>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548" name="Group 41"/>
                <p:cNvGrpSpPr>
                  <a:grpSpLocks/>
                </p:cNvGrpSpPr>
                <p:nvPr/>
              </p:nvGrpSpPr>
              <p:grpSpPr bwMode="auto">
                <a:xfrm>
                  <a:off x="3142" y="850"/>
                  <a:ext cx="966" cy="522"/>
                  <a:chOff x="-5" y="2196"/>
                  <a:chExt cx="2463" cy="1332"/>
                </a:xfrm>
              </p:grpSpPr>
              <p:sp>
                <p:nvSpPr>
                  <p:cNvPr id="21620" name="Freeform 42"/>
                  <p:cNvSpPr>
                    <a:spLocks/>
                  </p:cNvSpPr>
                  <p:nvPr/>
                </p:nvSpPr>
                <p:spPr bwMode="hidden">
                  <a:xfrm rot="19495919" flipH="1">
                    <a:off x="644" y="2196"/>
                    <a:ext cx="1814" cy="347"/>
                  </a:xfrm>
                  <a:custGeom>
                    <a:avLst/>
                    <a:gdLst>
                      <a:gd name="T0" fmla="*/ 0 w 2736"/>
                      <a:gd name="T1" fmla="*/ 165 h 504"/>
                      <a:gd name="T2" fmla="*/ 252 w 2736"/>
                      <a:gd name="T3" fmla="*/ 55 h 504"/>
                      <a:gd name="T4" fmla="*/ 518 w 2736"/>
                      <a:gd name="T5" fmla="*/ 8 h 504"/>
                      <a:gd name="T6" fmla="*/ 798 w 2736"/>
                      <a:gd name="T7" fmla="*/ 8 h 504"/>
                      <a:gd name="T8" fmla="*/ 792 w 2736"/>
                      <a:gd name="T9" fmla="*/ 34 h 504"/>
                      <a:gd name="T10" fmla="*/ 514 w 2736"/>
                      <a:gd name="T11" fmla="*/ 34 h 504"/>
                      <a:gd name="T12" fmla="*/ 191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621" name="Freeform 43"/>
                  <p:cNvSpPr>
                    <a:spLocks/>
                  </p:cNvSpPr>
                  <p:nvPr/>
                </p:nvSpPr>
                <p:spPr bwMode="hidden">
                  <a:xfrm rot="19495919" flipH="1">
                    <a:off x="-5" y="2983"/>
                    <a:ext cx="974" cy="545"/>
                  </a:xfrm>
                  <a:custGeom>
                    <a:avLst/>
                    <a:gdLst>
                      <a:gd name="T0" fmla="*/ 1 w 1769"/>
                      <a:gd name="T1" fmla="*/ 3 h 791"/>
                      <a:gd name="T2" fmla="*/ 81 w 1769"/>
                      <a:gd name="T3" fmla="*/ 19 h 791"/>
                      <a:gd name="T4" fmla="*/ 193 w 1769"/>
                      <a:gd name="T5" fmla="*/ 65 h 791"/>
                      <a:gd name="T6" fmla="*/ 269 w 1769"/>
                      <a:gd name="T7" fmla="*/ 141 h 791"/>
                      <a:gd name="T8" fmla="*/ 293 w 1769"/>
                      <a:gd name="T9" fmla="*/ 199 h 791"/>
                      <a:gd name="T10" fmla="*/ 282 w 1769"/>
                      <a:gd name="T11" fmla="*/ 257 h 791"/>
                      <a:gd name="T12" fmla="*/ 265 w 1769"/>
                      <a:gd name="T13" fmla="*/ 207 h 791"/>
                      <a:gd name="T14" fmla="*/ 232 w 1769"/>
                      <a:gd name="T15" fmla="*/ 149 h 791"/>
                      <a:gd name="T16" fmla="*/ 185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549" name="Group 44"/>
                <p:cNvGrpSpPr>
                  <a:grpSpLocks/>
                </p:cNvGrpSpPr>
                <p:nvPr/>
              </p:nvGrpSpPr>
              <p:grpSpPr bwMode="auto">
                <a:xfrm>
                  <a:off x="3124" y="777"/>
                  <a:ext cx="971" cy="417"/>
                  <a:chOff x="-52" y="2009"/>
                  <a:chExt cx="2477" cy="1064"/>
                </a:xfrm>
              </p:grpSpPr>
              <p:sp>
                <p:nvSpPr>
                  <p:cNvPr id="21618" name="Freeform 45"/>
                  <p:cNvSpPr>
                    <a:spLocks/>
                  </p:cNvSpPr>
                  <p:nvPr/>
                </p:nvSpPr>
                <p:spPr bwMode="hidden">
                  <a:xfrm rot="20017085" flipH="1">
                    <a:off x="689" y="2009"/>
                    <a:ext cx="1736" cy="304"/>
                  </a:xfrm>
                  <a:custGeom>
                    <a:avLst/>
                    <a:gdLst>
                      <a:gd name="T0" fmla="*/ 0 w 2736"/>
                      <a:gd name="T1" fmla="*/ 110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619" name="Freeform 46"/>
                  <p:cNvSpPr>
                    <a:spLocks/>
                  </p:cNvSpPr>
                  <p:nvPr/>
                </p:nvSpPr>
                <p:spPr bwMode="hidden">
                  <a:xfrm rot="20017085" flipH="1">
                    <a:off x="-52" y="2597"/>
                    <a:ext cx="932" cy="476"/>
                  </a:xfrm>
                  <a:custGeom>
                    <a:avLst/>
                    <a:gdLst>
                      <a:gd name="T0" fmla="*/ 1 w 1769"/>
                      <a:gd name="T1" fmla="*/ 2 h 791"/>
                      <a:gd name="T2" fmla="*/ 71 w 1769"/>
                      <a:gd name="T3" fmla="*/ 12 h 791"/>
                      <a:gd name="T4" fmla="*/ 169 w 1769"/>
                      <a:gd name="T5" fmla="*/ 43 h 791"/>
                      <a:gd name="T6" fmla="*/ 236 w 1769"/>
                      <a:gd name="T7" fmla="*/ 94 h 791"/>
                      <a:gd name="T8" fmla="*/ 257 w 1769"/>
                      <a:gd name="T9" fmla="*/ 132 h 791"/>
                      <a:gd name="T10" fmla="*/ 247 w 1769"/>
                      <a:gd name="T11" fmla="*/ 172 h 791"/>
                      <a:gd name="T12" fmla="*/ 232 w 1769"/>
                      <a:gd name="T13" fmla="*/ 138 h 791"/>
                      <a:gd name="T14" fmla="*/ 203 w 1769"/>
                      <a:gd name="T15" fmla="*/ 99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550" name="Group 47"/>
                <p:cNvGrpSpPr>
                  <a:grpSpLocks/>
                </p:cNvGrpSpPr>
                <p:nvPr/>
              </p:nvGrpSpPr>
              <p:grpSpPr bwMode="auto">
                <a:xfrm>
                  <a:off x="3115" y="700"/>
                  <a:ext cx="969" cy="363"/>
                  <a:chOff x="-74" y="1813"/>
                  <a:chExt cx="2472" cy="927"/>
                </a:xfrm>
              </p:grpSpPr>
              <p:sp>
                <p:nvSpPr>
                  <p:cNvPr id="21616" name="Freeform 48"/>
                  <p:cNvSpPr>
                    <a:spLocks/>
                  </p:cNvSpPr>
                  <p:nvPr/>
                </p:nvSpPr>
                <p:spPr bwMode="hidden">
                  <a:xfrm rot="20519637" flipH="1">
                    <a:off x="721" y="1813"/>
                    <a:ext cx="1677" cy="335"/>
                  </a:xfrm>
                  <a:custGeom>
                    <a:avLst/>
                    <a:gdLst>
                      <a:gd name="T0" fmla="*/ 0 w 2736"/>
                      <a:gd name="T1" fmla="*/ 148 h 504"/>
                      <a:gd name="T2" fmla="*/ 199 w 2736"/>
                      <a:gd name="T3" fmla="*/ 49 h 504"/>
                      <a:gd name="T4" fmla="*/ 409 w 2736"/>
                      <a:gd name="T5" fmla="*/ 7 h 504"/>
                      <a:gd name="T6" fmla="*/ 630 w 2736"/>
                      <a:gd name="T7" fmla="*/ 7 h 504"/>
                      <a:gd name="T8" fmla="*/ 626 w 2736"/>
                      <a:gd name="T9" fmla="*/ 30 h 504"/>
                      <a:gd name="T10" fmla="*/ 406 w 2736"/>
                      <a:gd name="T11" fmla="*/ 30 h 504"/>
                      <a:gd name="T12" fmla="*/ 151 w 2736"/>
                      <a:gd name="T13" fmla="*/ 86 h 504"/>
                      <a:gd name="T14" fmla="*/ 0 w 2736"/>
                      <a:gd name="T15" fmla="*/ 14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617" name="Freeform 49"/>
                  <p:cNvSpPr>
                    <a:spLocks/>
                  </p:cNvSpPr>
                  <p:nvPr/>
                </p:nvSpPr>
                <p:spPr bwMode="hidden">
                  <a:xfrm rot="20519637" flipH="1">
                    <a:off x="-74" y="2214"/>
                    <a:ext cx="901" cy="526"/>
                  </a:xfrm>
                  <a:custGeom>
                    <a:avLst/>
                    <a:gdLst>
                      <a:gd name="T0" fmla="*/ 1 w 1769"/>
                      <a:gd name="T1" fmla="*/ 2 h 791"/>
                      <a:gd name="T2" fmla="*/ 64 w 1769"/>
                      <a:gd name="T3" fmla="*/ 17 h 791"/>
                      <a:gd name="T4" fmla="*/ 153 w 1769"/>
                      <a:gd name="T5" fmla="*/ 59 h 791"/>
                      <a:gd name="T6" fmla="*/ 213 w 1769"/>
                      <a:gd name="T7" fmla="*/ 127 h 791"/>
                      <a:gd name="T8" fmla="*/ 232 w 1769"/>
                      <a:gd name="T9" fmla="*/ 179 h 791"/>
                      <a:gd name="T10" fmla="*/ 223 w 1769"/>
                      <a:gd name="T11" fmla="*/ 231 h 791"/>
                      <a:gd name="T12" fmla="*/ 210 w 1769"/>
                      <a:gd name="T13" fmla="*/ 186 h 791"/>
                      <a:gd name="T14" fmla="*/ 183 w 1769"/>
                      <a:gd name="T15" fmla="*/ 134 h 791"/>
                      <a:gd name="T16" fmla="*/ 147 w 1769"/>
                      <a:gd name="T17" fmla="*/ 87 h 791"/>
                      <a:gd name="T18" fmla="*/ 77 w 1769"/>
                      <a:gd name="T19" fmla="*/ 45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551" name="Group 50"/>
                <p:cNvGrpSpPr>
                  <a:grpSpLocks/>
                </p:cNvGrpSpPr>
                <p:nvPr/>
              </p:nvGrpSpPr>
              <p:grpSpPr bwMode="auto">
                <a:xfrm>
                  <a:off x="3153" y="613"/>
                  <a:ext cx="918" cy="257"/>
                  <a:chOff x="22" y="1591"/>
                  <a:chExt cx="2342" cy="657"/>
                </a:xfrm>
              </p:grpSpPr>
              <p:sp>
                <p:nvSpPr>
                  <p:cNvPr id="21614" name="Freeform 51"/>
                  <p:cNvSpPr>
                    <a:spLocks/>
                  </p:cNvSpPr>
                  <p:nvPr/>
                </p:nvSpPr>
                <p:spPr bwMode="hidden">
                  <a:xfrm rot="21136207" flipH="1">
                    <a:off x="819" y="1591"/>
                    <a:ext cx="1545" cy="312"/>
                  </a:xfrm>
                  <a:custGeom>
                    <a:avLst/>
                    <a:gdLst>
                      <a:gd name="T0" fmla="*/ 0 w 2736"/>
                      <a:gd name="T1" fmla="*/ 119 h 504"/>
                      <a:gd name="T2" fmla="*/ 156 w 2736"/>
                      <a:gd name="T3" fmla="*/ 40 h 504"/>
                      <a:gd name="T4" fmla="*/ 320 w 2736"/>
                      <a:gd name="T5" fmla="*/ 6 h 504"/>
                      <a:gd name="T6" fmla="*/ 492 w 2736"/>
                      <a:gd name="T7" fmla="*/ 6 h 504"/>
                      <a:gd name="T8" fmla="*/ 490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615" name="Freeform 52"/>
                  <p:cNvSpPr>
                    <a:spLocks/>
                  </p:cNvSpPr>
                  <p:nvPr/>
                </p:nvSpPr>
                <p:spPr bwMode="hidden">
                  <a:xfrm rot="21136207" flipH="1">
                    <a:off x="22" y="1759"/>
                    <a:ext cx="830" cy="489"/>
                  </a:xfrm>
                  <a:custGeom>
                    <a:avLst/>
                    <a:gdLst>
                      <a:gd name="T0" fmla="*/ 0 w 1769"/>
                      <a:gd name="T1" fmla="*/ 2 h 791"/>
                      <a:gd name="T2" fmla="*/ 50 w 1769"/>
                      <a:gd name="T3" fmla="*/ 14 h 791"/>
                      <a:gd name="T4" fmla="*/ 120 w 1769"/>
                      <a:gd name="T5" fmla="*/ 48 h 791"/>
                      <a:gd name="T6" fmla="*/ 167 w 1769"/>
                      <a:gd name="T7" fmla="*/ 102 h 791"/>
                      <a:gd name="T8" fmla="*/ 182 w 1769"/>
                      <a:gd name="T9" fmla="*/ 143 h 791"/>
                      <a:gd name="T10" fmla="*/ 175 w 1769"/>
                      <a:gd name="T11" fmla="*/ 186 h 791"/>
                      <a:gd name="T12" fmla="*/ 164 w 1769"/>
                      <a:gd name="T13" fmla="*/ 150 h 791"/>
                      <a:gd name="T14" fmla="*/ 144 w 1769"/>
                      <a:gd name="T15" fmla="*/ 108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552" name="Group 53"/>
                <p:cNvGrpSpPr>
                  <a:grpSpLocks/>
                </p:cNvGrpSpPr>
                <p:nvPr/>
              </p:nvGrpSpPr>
              <p:grpSpPr bwMode="auto">
                <a:xfrm>
                  <a:off x="3218" y="556"/>
                  <a:ext cx="843" cy="134"/>
                  <a:chOff x="189" y="1446"/>
                  <a:chExt cx="2150" cy="343"/>
                </a:xfrm>
              </p:grpSpPr>
              <p:sp>
                <p:nvSpPr>
                  <p:cNvPr id="21612" name="Freeform 54"/>
                  <p:cNvSpPr>
                    <a:spLocks/>
                  </p:cNvSpPr>
                  <p:nvPr/>
                </p:nvSpPr>
                <p:spPr bwMode="hidden">
                  <a:xfrm rot="84182" flipH="1">
                    <a:off x="935" y="1466"/>
                    <a:ext cx="1404" cy="219"/>
                  </a:xfrm>
                  <a:custGeom>
                    <a:avLst/>
                    <a:gdLst>
                      <a:gd name="T0" fmla="*/ 0 w 2736"/>
                      <a:gd name="T1" fmla="*/ 41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613" name="Freeform 55"/>
                  <p:cNvSpPr>
                    <a:spLocks/>
                  </p:cNvSpPr>
                  <p:nvPr/>
                </p:nvSpPr>
                <p:spPr bwMode="hidden">
                  <a:xfrm rot="84182" flipH="1">
                    <a:off x="189" y="1446"/>
                    <a:ext cx="754" cy="343"/>
                  </a:xfrm>
                  <a:custGeom>
                    <a:avLst/>
                    <a:gdLst>
                      <a:gd name="T0" fmla="*/ 0 w 1769"/>
                      <a:gd name="T1" fmla="*/ 0 h 791"/>
                      <a:gd name="T2" fmla="*/ 38 w 1769"/>
                      <a:gd name="T3" fmla="*/ 4 h 791"/>
                      <a:gd name="T4" fmla="*/ 90 w 1769"/>
                      <a:gd name="T5" fmla="*/ 16 h 791"/>
                      <a:gd name="T6" fmla="*/ 125 w 1769"/>
                      <a:gd name="T7" fmla="*/ 35 h 791"/>
                      <a:gd name="T8" fmla="*/ 136 w 1769"/>
                      <a:gd name="T9" fmla="*/ 49 h 791"/>
                      <a:gd name="T10" fmla="*/ 131 w 1769"/>
                      <a:gd name="T11" fmla="*/ 64 h 791"/>
                      <a:gd name="T12" fmla="*/ 123 w 1769"/>
                      <a:gd name="T13" fmla="*/ 52 h 791"/>
                      <a:gd name="T14" fmla="*/ 107 w 1769"/>
                      <a:gd name="T15" fmla="*/ 37 h 791"/>
                      <a:gd name="T16" fmla="*/ 86 w 1769"/>
                      <a:gd name="T17" fmla="*/ 24 h 791"/>
                      <a:gd name="T18" fmla="*/ 45 w 1769"/>
                      <a:gd name="T19" fmla="*/ 13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553" name="Group 56"/>
                <p:cNvGrpSpPr>
                  <a:grpSpLocks/>
                </p:cNvGrpSpPr>
                <p:nvPr/>
              </p:nvGrpSpPr>
              <p:grpSpPr bwMode="auto">
                <a:xfrm>
                  <a:off x="3342" y="418"/>
                  <a:ext cx="737" cy="167"/>
                  <a:chOff x="505" y="1094"/>
                  <a:chExt cx="1879" cy="427"/>
                </a:xfrm>
              </p:grpSpPr>
              <p:sp>
                <p:nvSpPr>
                  <p:cNvPr id="21610" name="Freeform 57"/>
                  <p:cNvSpPr>
                    <a:spLocks/>
                  </p:cNvSpPr>
                  <p:nvPr/>
                </p:nvSpPr>
                <p:spPr bwMode="hidden">
                  <a:xfrm rot="802576" flipH="1">
                    <a:off x="1151" y="1306"/>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611" name="Freeform 58"/>
                  <p:cNvSpPr>
                    <a:spLocks/>
                  </p:cNvSpPr>
                  <p:nvPr/>
                </p:nvSpPr>
                <p:spPr bwMode="hidden">
                  <a:xfrm rot="802576" flipH="1">
                    <a:off x="505" y="1094"/>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1554" name="Group 59"/>
                <p:cNvGrpSpPr>
                  <a:grpSpLocks/>
                </p:cNvGrpSpPr>
                <p:nvPr/>
              </p:nvGrpSpPr>
              <p:grpSpPr bwMode="auto">
                <a:xfrm>
                  <a:off x="3386" y="341"/>
                  <a:ext cx="725" cy="218"/>
                  <a:chOff x="616" y="899"/>
                  <a:chExt cx="1850" cy="554"/>
                </a:xfrm>
              </p:grpSpPr>
              <p:sp>
                <p:nvSpPr>
                  <p:cNvPr id="21608" name="Freeform 60"/>
                  <p:cNvSpPr>
                    <a:spLocks/>
                  </p:cNvSpPr>
                  <p:nvPr/>
                </p:nvSpPr>
                <p:spPr bwMode="hidden">
                  <a:xfrm rot="1277471" flipH="1">
                    <a:off x="1233" y="1238"/>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609" name="Freeform 61"/>
                  <p:cNvSpPr>
                    <a:spLocks/>
                  </p:cNvSpPr>
                  <p:nvPr/>
                </p:nvSpPr>
                <p:spPr bwMode="hidden">
                  <a:xfrm rot="1277471" flipH="1">
                    <a:off x="616" y="899"/>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1555" name="Group 62"/>
                <p:cNvGrpSpPr>
                  <a:grpSpLocks/>
                </p:cNvGrpSpPr>
                <p:nvPr/>
              </p:nvGrpSpPr>
              <p:grpSpPr bwMode="auto">
                <a:xfrm>
                  <a:off x="3472" y="231"/>
                  <a:ext cx="693" cy="291"/>
                  <a:chOff x="3472" y="231"/>
                  <a:chExt cx="693" cy="291"/>
                </a:xfrm>
              </p:grpSpPr>
              <p:sp>
                <p:nvSpPr>
                  <p:cNvPr id="21606" name="Freeform 63"/>
                  <p:cNvSpPr>
                    <a:spLocks/>
                  </p:cNvSpPr>
                  <p:nvPr/>
                </p:nvSpPr>
                <p:spPr bwMode="hidden">
                  <a:xfrm rot="2028410" flipH="1">
                    <a:off x="3681" y="438"/>
                    <a:ext cx="484" cy="84"/>
                  </a:xfrm>
                  <a:custGeom>
                    <a:avLst/>
                    <a:gdLst>
                      <a:gd name="T0" fmla="*/ 0 w 2736"/>
                      <a:gd name="T1" fmla="*/ 2 h 504"/>
                      <a:gd name="T2" fmla="*/ 5 w 2736"/>
                      <a:gd name="T3" fmla="*/ 1 h 504"/>
                      <a:gd name="T4" fmla="*/ 10 w 2736"/>
                      <a:gd name="T5" fmla="*/ 0 h 504"/>
                      <a:gd name="T6" fmla="*/ 15 w 2736"/>
                      <a:gd name="T7" fmla="*/ 0 h 504"/>
                      <a:gd name="T8" fmla="*/ 15 w 2736"/>
                      <a:gd name="T9" fmla="*/ 1 h 504"/>
                      <a:gd name="T10" fmla="*/ 10 w 2736"/>
                      <a:gd name="T11" fmla="*/ 1 h 504"/>
                      <a:gd name="T12" fmla="*/ 4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607" name="Freeform 64"/>
                  <p:cNvSpPr>
                    <a:spLocks/>
                  </p:cNvSpPr>
                  <p:nvPr/>
                </p:nvSpPr>
                <p:spPr bwMode="hidden">
                  <a:xfrm rot="2028410" flipH="1">
                    <a:off x="3472" y="231"/>
                    <a:ext cx="260" cy="132"/>
                  </a:xfrm>
                  <a:custGeom>
                    <a:avLst/>
                    <a:gdLst>
                      <a:gd name="T0" fmla="*/ 0 w 1769"/>
                      <a:gd name="T1" fmla="*/ 0 h 791"/>
                      <a:gd name="T2" fmla="*/ 1 w 1769"/>
                      <a:gd name="T3" fmla="*/ 0 h 791"/>
                      <a:gd name="T4" fmla="*/ 4 w 1769"/>
                      <a:gd name="T5" fmla="*/ 1 h 791"/>
                      <a:gd name="T6" fmla="*/ 5 w 1769"/>
                      <a:gd name="T7" fmla="*/ 2 h 791"/>
                      <a:gd name="T8" fmla="*/ 6 w 1769"/>
                      <a:gd name="T9" fmla="*/ 3 h 791"/>
                      <a:gd name="T10" fmla="*/ 5 w 1769"/>
                      <a:gd name="T11" fmla="*/ 4 h 791"/>
                      <a:gd name="T12" fmla="*/ 5 w 1769"/>
                      <a:gd name="T13" fmla="*/ 3 h 791"/>
                      <a:gd name="T14" fmla="*/ 4 w 1769"/>
                      <a:gd name="T15" fmla="*/ 2 h 791"/>
                      <a:gd name="T16" fmla="*/ 4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1556" name="Group 65"/>
                <p:cNvGrpSpPr>
                  <a:grpSpLocks/>
                </p:cNvGrpSpPr>
                <p:nvPr/>
              </p:nvGrpSpPr>
              <p:grpSpPr bwMode="auto">
                <a:xfrm>
                  <a:off x="3554" y="118"/>
                  <a:ext cx="664" cy="349"/>
                  <a:chOff x="3554" y="118"/>
                  <a:chExt cx="664" cy="349"/>
                </a:xfrm>
              </p:grpSpPr>
              <p:sp>
                <p:nvSpPr>
                  <p:cNvPr id="21604" name="Freeform 66"/>
                  <p:cNvSpPr>
                    <a:spLocks/>
                  </p:cNvSpPr>
                  <p:nvPr/>
                </p:nvSpPr>
                <p:spPr bwMode="hidden">
                  <a:xfrm rot="2664424" flipH="1">
                    <a:off x="3727" y="383"/>
                    <a:ext cx="491" cy="84"/>
                  </a:xfrm>
                  <a:custGeom>
                    <a:avLst/>
                    <a:gdLst>
                      <a:gd name="T0" fmla="*/ 0 w 2736"/>
                      <a:gd name="T1" fmla="*/ 2 h 504"/>
                      <a:gd name="T2" fmla="*/ 5 w 2736"/>
                      <a:gd name="T3" fmla="*/ 1 h 504"/>
                      <a:gd name="T4" fmla="*/ 10 w 2736"/>
                      <a:gd name="T5" fmla="*/ 0 h 504"/>
                      <a:gd name="T6" fmla="*/ 16 w 2736"/>
                      <a:gd name="T7" fmla="*/ 0 h 504"/>
                      <a:gd name="T8" fmla="*/ 16 w 2736"/>
                      <a:gd name="T9" fmla="*/ 1 h 504"/>
                      <a:gd name="T10" fmla="*/ 10 w 2736"/>
                      <a:gd name="T11" fmla="*/ 1 h 504"/>
                      <a:gd name="T12" fmla="*/ 4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605" name="Freeform 67"/>
                  <p:cNvSpPr>
                    <a:spLocks/>
                  </p:cNvSpPr>
                  <p:nvPr/>
                </p:nvSpPr>
                <p:spPr bwMode="hidden">
                  <a:xfrm rot="2664424" flipH="1">
                    <a:off x="3554" y="118"/>
                    <a:ext cx="264" cy="132"/>
                  </a:xfrm>
                  <a:custGeom>
                    <a:avLst/>
                    <a:gdLst>
                      <a:gd name="T0" fmla="*/ 0 w 1769"/>
                      <a:gd name="T1" fmla="*/ 0 h 791"/>
                      <a:gd name="T2" fmla="*/ 2 w 1769"/>
                      <a:gd name="T3" fmla="*/ 0 h 791"/>
                      <a:gd name="T4" fmla="*/ 4 w 1769"/>
                      <a:gd name="T5" fmla="*/ 1 h 791"/>
                      <a:gd name="T6" fmla="*/ 5 w 1769"/>
                      <a:gd name="T7" fmla="*/ 2 h 791"/>
                      <a:gd name="T8" fmla="*/ 6 w 1769"/>
                      <a:gd name="T9" fmla="*/ 3 h 791"/>
                      <a:gd name="T10" fmla="*/ 6 w 1769"/>
                      <a:gd name="T11" fmla="*/ 4 h 791"/>
                      <a:gd name="T12" fmla="*/ 5 w 1769"/>
                      <a:gd name="T13" fmla="*/ 3 h 791"/>
                      <a:gd name="T14" fmla="*/ 5 w 1769"/>
                      <a:gd name="T15" fmla="*/ 2 h 791"/>
                      <a:gd name="T16" fmla="*/ 4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1557" name="Group 68"/>
                <p:cNvGrpSpPr>
                  <a:grpSpLocks/>
                </p:cNvGrpSpPr>
                <p:nvPr/>
              </p:nvGrpSpPr>
              <p:grpSpPr bwMode="auto">
                <a:xfrm>
                  <a:off x="3784" y="30"/>
                  <a:ext cx="305" cy="593"/>
                  <a:chOff x="1633" y="104"/>
                  <a:chExt cx="778" cy="1512"/>
                </a:xfrm>
              </p:grpSpPr>
              <p:sp>
                <p:nvSpPr>
                  <p:cNvPr id="21602" name="Freeform 69"/>
                  <p:cNvSpPr>
                    <a:spLocks/>
                  </p:cNvSpPr>
                  <p:nvPr/>
                </p:nvSpPr>
                <p:spPr bwMode="hidden">
                  <a:xfrm rot="3473776" flipH="1">
                    <a:off x="1754" y="958"/>
                    <a:ext cx="1100" cy="215"/>
                  </a:xfrm>
                  <a:custGeom>
                    <a:avLst/>
                    <a:gdLst>
                      <a:gd name="T0" fmla="*/ 0 w 2736"/>
                      <a:gd name="T1" fmla="*/ 39 h 504"/>
                      <a:gd name="T2" fmla="*/ 56 w 2736"/>
                      <a:gd name="T3" fmla="*/ 13 h 504"/>
                      <a:gd name="T4" fmla="*/ 115 w 2736"/>
                      <a:gd name="T5" fmla="*/ 2 h 504"/>
                      <a:gd name="T6" fmla="*/ 178 w 2736"/>
                      <a:gd name="T7" fmla="*/ 2 h 504"/>
                      <a:gd name="T8" fmla="*/ 177 w 2736"/>
                      <a:gd name="T9" fmla="*/ 8 h 504"/>
                      <a:gd name="T10" fmla="*/ 115 w 2736"/>
                      <a:gd name="T11" fmla="*/ 8 h 504"/>
                      <a:gd name="T12" fmla="*/ 4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603" name="Freeform 70"/>
                  <p:cNvSpPr>
                    <a:spLocks/>
                  </p:cNvSpPr>
                  <p:nvPr/>
                </p:nvSpPr>
                <p:spPr bwMode="hidden">
                  <a:xfrm rot="3473776" flipH="1">
                    <a:off x="1506" y="231"/>
                    <a:ext cx="591" cy="338"/>
                  </a:xfrm>
                  <a:custGeom>
                    <a:avLst/>
                    <a:gdLst>
                      <a:gd name="T0" fmla="*/ 0 w 1769"/>
                      <a:gd name="T1" fmla="*/ 0 h 791"/>
                      <a:gd name="T2" fmla="*/ 18 w 1769"/>
                      <a:gd name="T3" fmla="*/ 4 h 791"/>
                      <a:gd name="T4" fmla="*/ 43 w 1769"/>
                      <a:gd name="T5" fmla="*/ 15 h 791"/>
                      <a:gd name="T6" fmla="*/ 60 w 1769"/>
                      <a:gd name="T7" fmla="*/ 34 h 791"/>
                      <a:gd name="T8" fmla="*/ 65 w 1769"/>
                      <a:gd name="T9" fmla="*/ 47 h 791"/>
                      <a:gd name="T10" fmla="*/ 63 w 1769"/>
                      <a:gd name="T11" fmla="*/ 62 h 791"/>
                      <a:gd name="T12" fmla="*/ 59 w 1769"/>
                      <a:gd name="T13" fmla="*/ 49 h 791"/>
                      <a:gd name="T14" fmla="*/ 52 w 1769"/>
                      <a:gd name="T15" fmla="*/ 35 h 791"/>
                      <a:gd name="T16" fmla="*/ 41 w 1769"/>
                      <a:gd name="T17" fmla="*/ 23 h 791"/>
                      <a:gd name="T18" fmla="*/ 22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1558" name="Group 71"/>
                <p:cNvGrpSpPr>
                  <a:grpSpLocks/>
                </p:cNvGrpSpPr>
                <p:nvPr/>
              </p:nvGrpSpPr>
              <p:grpSpPr bwMode="auto">
                <a:xfrm>
                  <a:off x="3903" y="0"/>
                  <a:ext cx="248" cy="601"/>
                  <a:chOff x="1935" y="28"/>
                  <a:chExt cx="634" cy="1534"/>
                </a:xfrm>
              </p:grpSpPr>
              <p:sp>
                <p:nvSpPr>
                  <p:cNvPr id="21600" name="Freeform 72"/>
                  <p:cNvSpPr>
                    <a:spLocks/>
                  </p:cNvSpPr>
                  <p:nvPr/>
                </p:nvSpPr>
                <p:spPr bwMode="hidden">
                  <a:xfrm rot="4126480" flipH="1">
                    <a:off x="1931" y="924"/>
                    <a:ext cx="1061" cy="215"/>
                  </a:xfrm>
                  <a:custGeom>
                    <a:avLst/>
                    <a:gdLst>
                      <a:gd name="T0" fmla="*/ 0 w 2736"/>
                      <a:gd name="T1" fmla="*/ 39 h 504"/>
                      <a:gd name="T2" fmla="*/ 50 w 2736"/>
                      <a:gd name="T3" fmla="*/ 13 h 504"/>
                      <a:gd name="T4" fmla="*/ 104 w 2736"/>
                      <a:gd name="T5" fmla="*/ 2 h 504"/>
                      <a:gd name="T6" fmla="*/ 159 w 2736"/>
                      <a:gd name="T7" fmla="*/ 2 h 504"/>
                      <a:gd name="T8" fmla="*/ 159 w 2736"/>
                      <a:gd name="T9" fmla="*/ 8 h 504"/>
                      <a:gd name="T10" fmla="*/ 103 w 2736"/>
                      <a:gd name="T11" fmla="*/ 8 h 504"/>
                      <a:gd name="T12" fmla="*/ 38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601" name="Freeform 73"/>
                  <p:cNvSpPr>
                    <a:spLocks/>
                  </p:cNvSpPr>
                  <p:nvPr/>
                </p:nvSpPr>
                <p:spPr bwMode="hidden">
                  <a:xfrm rot="4126480" flipH="1">
                    <a:off x="1819" y="144"/>
                    <a:ext cx="570" cy="338"/>
                  </a:xfrm>
                  <a:custGeom>
                    <a:avLst/>
                    <a:gdLst>
                      <a:gd name="T0" fmla="*/ 0 w 1769"/>
                      <a:gd name="T1" fmla="*/ 0 h 791"/>
                      <a:gd name="T2" fmla="*/ 16 w 1769"/>
                      <a:gd name="T3" fmla="*/ 4 h 791"/>
                      <a:gd name="T4" fmla="*/ 39 w 1769"/>
                      <a:gd name="T5" fmla="*/ 15 h 791"/>
                      <a:gd name="T6" fmla="*/ 54 w 1769"/>
                      <a:gd name="T7" fmla="*/ 34 h 791"/>
                      <a:gd name="T8" fmla="*/ 59 w 1769"/>
                      <a:gd name="T9" fmla="*/ 47 h 791"/>
                      <a:gd name="T10" fmla="*/ 56 w 1769"/>
                      <a:gd name="T11" fmla="*/ 62 h 791"/>
                      <a:gd name="T12" fmla="*/ 53 w 1769"/>
                      <a:gd name="T13" fmla="*/ 49 h 791"/>
                      <a:gd name="T14" fmla="*/ 46 w 1769"/>
                      <a:gd name="T15" fmla="*/ 35 h 791"/>
                      <a:gd name="T16" fmla="*/ 37 w 1769"/>
                      <a:gd name="T17" fmla="*/ 23 h 791"/>
                      <a:gd name="T18" fmla="*/ 19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1559" name="Group 74"/>
                <p:cNvGrpSpPr>
                  <a:grpSpLocks/>
                </p:cNvGrpSpPr>
                <p:nvPr/>
              </p:nvGrpSpPr>
              <p:grpSpPr bwMode="auto">
                <a:xfrm>
                  <a:off x="4251" y="252"/>
                  <a:ext cx="723" cy="222"/>
                  <a:chOff x="2822" y="672"/>
                  <a:chExt cx="1845" cy="566"/>
                </a:xfrm>
              </p:grpSpPr>
              <p:sp>
                <p:nvSpPr>
                  <p:cNvPr id="21598" name="Freeform 75"/>
                  <p:cNvSpPr>
                    <a:spLocks/>
                  </p:cNvSpPr>
                  <p:nvPr/>
                </p:nvSpPr>
                <p:spPr bwMode="hidden">
                  <a:xfrm rot="-1325434">
                    <a:off x="2822" y="1023"/>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599" name="Freeform 76"/>
                  <p:cNvSpPr>
                    <a:spLocks/>
                  </p:cNvSpPr>
                  <p:nvPr/>
                </p:nvSpPr>
                <p:spPr bwMode="hidden">
                  <a:xfrm rot="-1325434">
                    <a:off x="4005" y="672"/>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560" name="Group 77"/>
                <p:cNvGrpSpPr>
                  <a:grpSpLocks/>
                </p:cNvGrpSpPr>
                <p:nvPr/>
              </p:nvGrpSpPr>
              <p:grpSpPr bwMode="auto">
                <a:xfrm>
                  <a:off x="4196" y="163"/>
                  <a:ext cx="699" cy="282"/>
                  <a:chOff x="2683" y="445"/>
                  <a:chExt cx="1781" cy="717"/>
                </a:xfrm>
              </p:grpSpPr>
              <p:sp>
                <p:nvSpPr>
                  <p:cNvPr id="21596" name="Freeform 78"/>
                  <p:cNvSpPr>
                    <a:spLocks/>
                  </p:cNvSpPr>
                  <p:nvPr/>
                </p:nvSpPr>
                <p:spPr bwMode="hidden">
                  <a:xfrm rot="-1921064">
                    <a:off x="2683" y="947"/>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597" name="Freeform 79"/>
                  <p:cNvSpPr>
                    <a:spLocks/>
                  </p:cNvSpPr>
                  <p:nvPr/>
                </p:nvSpPr>
                <p:spPr bwMode="hidden">
                  <a:xfrm rot="-1921064">
                    <a:off x="3802" y="445"/>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21561" name="Freeform 80"/>
                <p:cNvSpPr>
                  <a:spLocks/>
                </p:cNvSpPr>
                <p:nvPr/>
              </p:nvSpPr>
              <p:spPr bwMode="hidden">
                <a:xfrm rot="4578755" flipH="1">
                  <a:off x="3968" y="372"/>
                  <a:ext cx="403" cy="57"/>
                </a:xfrm>
                <a:custGeom>
                  <a:avLst/>
                  <a:gdLst>
                    <a:gd name="T0" fmla="*/ 0 w 2736"/>
                    <a:gd name="T1" fmla="*/ 1 h 504"/>
                    <a:gd name="T2" fmla="*/ 3 w 2736"/>
                    <a:gd name="T3" fmla="*/ 0 h 504"/>
                    <a:gd name="T4" fmla="*/ 6 w 2736"/>
                    <a:gd name="T5" fmla="*/ 0 h 504"/>
                    <a:gd name="T6" fmla="*/ 9 w 2736"/>
                    <a:gd name="T7" fmla="*/ 0 h 504"/>
                    <a:gd name="T8" fmla="*/ 9 w 2736"/>
                    <a:gd name="T9" fmla="*/ 0 h 504"/>
                    <a:gd name="T10" fmla="*/ 6 w 2736"/>
                    <a:gd name="T11" fmla="*/ 0 h 504"/>
                    <a:gd name="T12" fmla="*/ 2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21562" name="Freeform 81"/>
                <p:cNvSpPr>
                  <a:spLocks/>
                </p:cNvSpPr>
                <p:nvPr/>
              </p:nvSpPr>
              <p:spPr bwMode="hidden">
                <a:xfrm rot="4578755" flipH="1">
                  <a:off x="3977" y="77"/>
                  <a:ext cx="216" cy="90"/>
                </a:xfrm>
                <a:custGeom>
                  <a:avLst/>
                  <a:gdLst>
                    <a:gd name="T0" fmla="*/ 0 w 1769"/>
                    <a:gd name="T1" fmla="*/ 0 h 791"/>
                    <a:gd name="T2" fmla="*/ 1 w 1769"/>
                    <a:gd name="T3" fmla="*/ 0 h 791"/>
                    <a:gd name="T4" fmla="*/ 2 w 1769"/>
                    <a:gd name="T5" fmla="*/ 0 h 791"/>
                    <a:gd name="T6" fmla="*/ 3 w 1769"/>
                    <a:gd name="T7" fmla="*/ 1 h 791"/>
                    <a:gd name="T8" fmla="*/ 3 w 1769"/>
                    <a:gd name="T9" fmla="*/ 1 h 791"/>
                    <a:gd name="T10" fmla="*/ 3 w 1769"/>
                    <a:gd name="T11" fmla="*/ 1 h 791"/>
                    <a:gd name="T12" fmla="*/ 3 w 1769"/>
                    <a:gd name="T13" fmla="*/ 1 h 791"/>
                    <a:gd name="T14" fmla="*/ 3 w 1769"/>
                    <a:gd name="T15" fmla="*/ 1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21563" name="Group 82"/>
                <p:cNvGrpSpPr>
                  <a:grpSpLocks/>
                </p:cNvGrpSpPr>
                <p:nvPr/>
              </p:nvGrpSpPr>
              <p:grpSpPr bwMode="auto">
                <a:xfrm>
                  <a:off x="4242" y="5"/>
                  <a:ext cx="251" cy="596"/>
                  <a:chOff x="2800" y="41"/>
                  <a:chExt cx="640" cy="1520"/>
                </a:xfrm>
              </p:grpSpPr>
              <p:sp>
                <p:nvSpPr>
                  <p:cNvPr id="21594" name="Freeform 83"/>
                  <p:cNvSpPr>
                    <a:spLocks/>
                  </p:cNvSpPr>
                  <p:nvPr/>
                </p:nvSpPr>
                <p:spPr bwMode="hidden">
                  <a:xfrm rot="-3857755">
                    <a:off x="2361" y="938"/>
                    <a:ext cx="1062" cy="184"/>
                  </a:xfrm>
                  <a:custGeom>
                    <a:avLst/>
                    <a:gdLst>
                      <a:gd name="T0" fmla="*/ 0 w 2736"/>
                      <a:gd name="T1" fmla="*/ 24 h 504"/>
                      <a:gd name="T2" fmla="*/ 50 w 2736"/>
                      <a:gd name="T3" fmla="*/ 8 h 504"/>
                      <a:gd name="T4" fmla="*/ 104 w 2736"/>
                      <a:gd name="T5" fmla="*/ 1 h 504"/>
                      <a:gd name="T6" fmla="*/ 160 w 2736"/>
                      <a:gd name="T7" fmla="*/ 1 h 504"/>
                      <a:gd name="T8" fmla="*/ 159 w 2736"/>
                      <a:gd name="T9" fmla="*/ 5 h 504"/>
                      <a:gd name="T10" fmla="*/ 103 w 2736"/>
                      <a:gd name="T11" fmla="*/ 5 h 504"/>
                      <a:gd name="T12" fmla="*/ 38 w 2736"/>
                      <a:gd name="T13" fmla="*/ 14 h 504"/>
                      <a:gd name="T14" fmla="*/ 0 w 2736"/>
                      <a:gd name="T15" fmla="*/ 2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595" name="Freeform 84"/>
                  <p:cNvSpPr>
                    <a:spLocks/>
                  </p:cNvSpPr>
                  <p:nvPr/>
                </p:nvSpPr>
                <p:spPr bwMode="hidden">
                  <a:xfrm rot="-3857755">
                    <a:off x="3011" y="181"/>
                    <a:ext cx="570" cy="289"/>
                  </a:xfrm>
                  <a:custGeom>
                    <a:avLst/>
                    <a:gdLst>
                      <a:gd name="T0" fmla="*/ 0 w 1769"/>
                      <a:gd name="T1" fmla="*/ 0 h 791"/>
                      <a:gd name="T2" fmla="*/ 16 w 1769"/>
                      <a:gd name="T3" fmla="*/ 3 h 791"/>
                      <a:gd name="T4" fmla="*/ 39 w 1769"/>
                      <a:gd name="T5" fmla="*/ 10 h 791"/>
                      <a:gd name="T6" fmla="*/ 54 w 1769"/>
                      <a:gd name="T7" fmla="*/ 21 h 791"/>
                      <a:gd name="T8" fmla="*/ 59 w 1769"/>
                      <a:gd name="T9" fmla="*/ 30 h 791"/>
                      <a:gd name="T10" fmla="*/ 56 w 1769"/>
                      <a:gd name="T11" fmla="*/ 38 h 791"/>
                      <a:gd name="T12" fmla="*/ 53 w 1769"/>
                      <a:gd name="T13" fmla="*/ 31 h 791"/>
                      <a:gd name="T14" fmla="*/ 46 w 1769"/>
                      <a:gd name="T15" fmla="*/ 22 h 791"/>
                      <a:gd name="T16" fmla="*/ 37 w 1769"/>
                      <a:gd name="T17" fmla="*/ 14 h 791"/>
                      <a:gd name="T18" fmla="*/ 19 w 1769"/>
                      <a:gd name="T19" fmla="*/ 7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564" name="Group 85"/>
                <p:cNvGrpSpPr>
                  <a:grpSpLocks/>
                </p:cNvGrpSpPr>
                <p:nvPr/>
              </p:nvGrpSpPr>
              <p:grpSpPr bwMode="auto">
                <a:xfrm>
                  <a:off x="4295" y="53"/>
                  <a:ext cx="398" cy="574"/>
                  <a:chOff x="2934" y="163"/>
                  <a:chExt cx="1017" cy="1464"/>
                </a:xfrm>
              </p:grpSpPr>
              <p:sp>
                <p:nvSpPr>
                  <p:cNvPr id="21592" name="Freeform 86"/>
                  <p:cNvSpPr>
                    <a:spLocks/>
                  </p:cNvSpPr>
                  <p:nvPr/>
                </p:nvSpPr>
                <p:spPr bwMode="hidden">
                  <a:xfrm rot="-2777260">
                    <a:off x="2491" y="915"/>
                    <a:ext cx="1155" cy="270"/>
                  </a:xfrm>
                  <a:custGeom>
                    <a:avLst/>
                    <a:gdLst>
                      <a:gd name="T0" fmla="*/ 0 w 2736"/>
                      <a:gd name="T1" fmla="*/ 78 h 504"/>
                      <a:gd name="T2" fmla="*/ 65 w 2736"/>
                      <a:gd name="T3" fmla="*/ 26 h 504"/>
                      <a:gd name="T4" fmla="*/ 134 w 2736"/>
                      <a:gd name="T5" fmla="*/ 4 h 504"/>
                      <a:gd name="T6" fmla="*/ 206 w 2736"/>
                      <a:gd name="T7" fmla="*/ 4 h 504"/>
                      <a:gd name="T8" fmla="*/ 205 w 2736"/>
                      <a:gd name="T9" fmla="*/ 16 h 504"/>
                      <a:gd name="T10" fmla="*/ 133 w 2736"/>
                      <a:gd name="T11" fmla="*/ 16 h 504"/>
                      <a:gd name="T12" fmla="*/ 49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593" name="Freeform 87"/>
                  <p:cNvSpPr>
                    <a:spLocks/>
                  </p:cNvSpPr>
                  <p:nvPr/>
                </p:nvSpPr>
                <p:spPr bwMode="hidden">
                  <a:xfrm rot="-2777260">
                    <a:off x="3430" y="261"/>
                    <a:ext cx="620" cy="423"/>
                  </a:xfrm>
                  <a:custGeom>
                    <a:avLst/>
                    <a:gdLst>
                      <a:gd name="T0" fmla="*/ 0 w 1769"/>
                      <a:gd name="T1" fmla="*/ 1 h 791"/>
                      <a:gd name="T2" fmla="*/ 21 w 1769"/>
                      <a:gd name="T3" fmla="*/ 9 h 791"/>
                      <a:gd name="T4" fmla="*/ 50 w 1769"/>
                      <a:gd name="T5" fmla="*/ 30 h 791"/>
                      <a:gd name="T6" fmla="*/ 69 w 1769"/>
                      <a:gd name="T7" fmla="*/ 66 h 791"/>
                      <a:gd name="T8" fmla="*/ 76 w 1769"/>
                      <a:gd name="T9" fmla="*/ 93 h 791"/>
                      <a:gd name="T10" fmla="*/ 73 w 1769"/>
                      <a:gd name="T11" fmla="*/ 120 h 791"/>
                      <a:gd name="T12" fmla="*/ 68 w 1769"/>
                      <a:gd name="T13" fmla="*/ 97 h 791"/>
                      <a:gd name="T14" fmla="*/ 60 w 1769"/>
                      <a:gd name="T15" fmla="*/ 70 h 791"/>
                      <a:gd name="T16" fmla="*/ 48 w 1769"/>
                      <a:gd name="T17" fmla="*/ 45 h 791"/>
                      <a:gd name="T18" fmla="*/ 25 w 1769"/>
                      <a:gd name="T19" fmla="*/ 23 h 791"/>
                      <a:gd name="T20" fmla="*/ 0 w 1769"/>
                      <a:gd name="T21" fmla="*/ 12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565" name="Group 88"/>
                <p:cNvGrpSpPr>
                  <a:grpSpLocks/>
                </p:cNvGrpSpPr>
                <p:nvPr/>
              </p:nvGrpSpPr>
              <p:grpSpPr bwMode="auto">
                <a:xfrm>
                  <a:off x="4215" y="2"/>
                  <a:ext cx="95" cy="567"/>
                  <a:chOff x="2730" y="32"/>
                  <a:chExt cx="243" cy="1448"/>
                </a:xfrm>
              </p:grpSpPr>
              <p:sp>
                <p:nvSpPr>
                  <p:cNvPr id="21590" name="Freeform 89"/>
                  <p:cNvSpPr>
                    <a:spLocks/>
                  </p:cNvSpPr>
                  <p:nvPr/>
                </p:nvSpPr>
                <p:spPr bwMode="hidden">
                  <a:xfrm rot="-4903748">
                    <a:off x="2296" y="960"/>
                    <a:ext cx="954" cy="86"/>
                  </a:xfrm>
                  <a:custGeom>
                    <a:avLst/>
                    <a:gdLst>
                      <a:gd name="T0" fmla="*/ 0 w 2736"/>
                      <a:gd name="T1" fmla="*/ 3 h 504"/>
                      <a:gd name="T2" fmla="*/ 37 w 2736"/>
                      <a:gd name="T3" fmla="*/ 1 h 504"/>
                      <a:gd name="T4" fmla="*/ 75 w 2736"/>
                      <a:gd name="T5" fmla="*/ 0 h 504"/>
                      <a:gd name="T6" fmla="*/ 116 w 2736"/>
                      <a:gd name="T7" fmla="*/ 0 h 504"/>
                      <a:gd name="T8" fmla="*/ 115 w 2736"/>
                      <a:gd name="T9" fmla="*/ 1 h 504"/>
                      <a:gd name="T10" fmla="*/ 75 w 2736"/>
                      <a:gd name="T11" fmla="*/ 1 h 504"/>
                      <a:gd name="T12" fmla="*/ 28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591" name="Freeform 90"/>
                  <p:cNvSpPr>
                    <a:spLocks/>
                  </p:cNvSpPr>
                  <p:nvPr/>
                </p:nvSpPr>
                <p:spPr bwMode="hidden">
                  <a:xfrm rot="-4903748">
                    <a:off x="2650" y="220"/>
                    <a:ext cx="512" cy="135"/>
                  </a:xfrm>
                  <a:custGeom>
                    <a:avLst/>
                    <a:gdLst>
                      <a:gd name="T0" fmla="*/ 0 w 1769"/>
                      <a:gd name="T1" fmla="*/ 0 h 791"/>
                      <a:gd name="T2" fmla="*/ 12 w 1769"/>
                      <a:gd name="T3" fmla="*/ 0 h 791"/>
                      <a:gd name="T4" fmla="*/ 28 w 1769"/>
                      <a:gd name="T5" fmla="*/ 1 h 791"/>
                      <a:gd name="T6" fmla="*/ 39 w 1769"/>
                      <a:gd name="T7" fmla="*/ 2 h 791"/>
                      <a:gd name="T8" fmla="*/ 43 w 1769"/>
                      <a:gd name="T9" fmla="*/ 3 h 791"/>
                      <a:gd name="T10" fmla="*/ 41 w 1769"/>
                      <a:gd name="T11" fmla="*/ 4 h 791"/>
                      <a:gd name="T12" fmla="*/ 38 w 1769"/>
                      <a:gd name="T13" fmla="*/ 3 h 791"/>
                      <a:gd name="T14" fmla="*/ 34 w 1769"/>
                      <a:gd name="T15" fmla="*/ 2 h 791"/>
                      <a:gd name="T16" fmla="*/ 27 w 1769"/>
                      <a:gd name="T17" fmla="*/ 2 h 791"/>
                      <a:gd name="T18" fmla="*/ 14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566" name="Group 91"/>
                <p:cNvGrpSpPr>
                  <a:grpSpLocks/>
                </p:cNvGrpSpPr>
                <p:nvPr/>
              </p:nvGrpSpPr>
              <p:grpSpPr bwMode="auto">
                <a:xfrm>
                  <a:off x="3514" y="683"/>
                  <a:ext cx="425" cy="960"/>
                  <a:chOff x="943" y="1769"/>
                  <a:chExt cx="1085" cy="2450"/>
                </a:xfrm>
              </p:grpSpPr>
              <p:sp>
                <p:nvSpPr>
                  <p:cNvPr id="21588" name="Freeform 92"/>
                  <p:cNvSpPr>
                    <a:spLocks/>
                  </p:cNvSpPr>
                  <p:nvPr/>
                </p:nvSpPr>
                <p:spPr bwMode="hidden">
                  <a:xfrm rot="18335692" flipH="1">
                    <a:off x="1010" y="2475"/>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589" name="Freeform 93"/>
                  <p:cNvSpPr>
                    <a:spLocks/>
                  </p:cNvSpPr>
                  <p:nvPr/>
                </p:nvSpPr>
                <p:spPr bwMode="hidden">
                  <a:xfrm rot="18335692" flipH="1">
                    <a:off x="725" y="3512"/>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567" name="Group 94"/>
                <p:cNvGrpSpPr>
                  <a:grpSpLocks/>
                </p:cNvGrpSpPr>
                <p:nvPr/>
              </p:nvGrpSpPr>
              <p:grpSpPr bwMode="auto">
                <a:xfrm>
                  <a:off x="3715" y="748"/>
                  <a:ext cx="300" cy="930"/>
                  <a:chOff x="1455" y="1936"/>
                  <a:chExt cx="766" cy="2373"/>
                </a:xfrm>
              </p:grpSpPr>
              <p:sp>
                <p:nvSpPr>
                  <p:cNvPr id="21586" name="Freeform 95"/>
                  <p:cNvSpPr>
                    <a:spLocks/>
                  </p:cNvSpPr>
                  <p:nvPr/>
                </p:nvSpPr>
                <p:spPr bwMode="hidden">
                  <a:xfrm rot="17542885" flipH="1">
                    <a:off x="1267" y="2578"/>
                    <a:ext cx="1595" cy="312"/>
                  </a:xfrm>
                  <a:custGeom>
                    <a:avLst/>
                    <a:gdLst>
                      <a:gd name="T0" fmla="*/ 0 w 2736"/>
                      <a:gd name="T1" fmla="*/ 119 h 504"/>
                      <a:gd name="T2" fmla="*/ 171 w 2736"/>
                      <a:gd name="T3" fmla="*/ 40 h 504"/>
                      <a:gd name="T4" fmla="*/ 352 w 2736"/>
                      <a:gd name="T5" fmla="*/ 6 h 504"/>
                      <a:gd name="T6" fmla="*/ 542 w 2736"/>
                      <a:gd name="T7" fmla="*/ 6 h 504"/>
                      <a:gd name="T8" fmla="*/ 539 w 2736"/>
                      <a:gd name="T9" fmla="*/ 25 h 504"/>
                      <a:gd name="T10" fmla="*/ 349 w 2736"/>
                      <a:gd name="T11" fmla="*/ 25 h 504"/>
                      <a:gd name="T12" fmla="*/ 129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587" name="Freeform 96"/>
                  <p:cNvSpPr>
                    <a:spLocks/>
                  </p:cNvSpPr>
                  <p:nvPr/>
                </p:nvSpPr>
                <p:spPr bwMode="hidden">
                  <a:xfrm rot="17542885" flipH="1">
                    <a:off x="1272" y="3636"/>
                    <a:ext cx="856" cy="490"/>
                  </a:xfrm>
                  <a:custGeom>
                    <a:avLst/>
                    <a:gdLst>
                      <a:gd name="T0" fmla="*/ 0 w 1769"/>
                      <a:gd name="T1" fmla="*/ 2 h 791"/>
                      <a:gd name="T2" fmla="*/ 55 w 1769"/>
                      <a:gd name="T3" fmla="*/ 14 h 791"/>
                      <a:gd name="T4" fmla="*/ 131 w 1769"/>
                      <a:gd name="T5" fmla="*/ 48 h 791"/>
                      <a:gd name="T6" fmla="*/ 182 w 1769"/>
                      <a:gd name="T7" fmla="*/ 103 h 791"/>
                      <a:gd name="T8" fmla="*/ 199 w 1769"/>
                      <a:gd name="T9" fmla="*/ 145 h 791"/>
                      <a:gd name="T10" fmla="*/ 191 w 1769"/>
                      <a:gd name="T11" fmla="*/ 187 h 791"/>
                      <a:gd name="T12" fmla="*/ 180 w 1769"/>
                      <a:gd name="T13" fmla="*/ 151 h 791"/>
                      <a:gd name="T14" fmla="*/ 157 w 1769"/>
                      <a:gd name="T15" fmla="*/ 108 h 791"/>
                      <a:gd name="T16" fmla="*/ 126 w 1769"/>
                      <a:gd name="T17" fmla="*/ 70 h 791"/>
                      <a:gd name="T18" fmla="*/ 66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568" name="Group 97"/>
                <p:cNvGrpSpPr>
                  <a:grpSpLocks/>
                </p:cNvGrpSpPr>
                <p:nvPr/>
              </p:nvGrpSpPr>
              <p:grpSpPr bwMode="auto">
                <a:xfrm rot="88588">
                  <a:off x="3923" y="769"/>
                  <a:ext cx="180" cy="913"/>
                  <a:chOff x="1956" y="1990"/>
                  <a:chExt cx="492" cy="2604"/>
                </a:xfrm>
              </p:grpSpPr>
              <p:sp>
                <p:nvSpPr>
                  <p:cNvPr id="21584" name="Freeform 98"/>
                  <p:cNvSpPr>
                    <a:spLocks/>
                  </p:cNvSpPr>
                  <p:nvPr/>
                </p:nvSpPr>
                <p:spPr bwMode="hidden">
                  <a:xfrm rot="16782062" flipH="1">
                    <a:off x="1442" y="2695"/>
                    <a:ext cx="1711" cy="301"/>
                  </a:xfrm>
                  <a:custGeom>
                    <a:avLst/>
                    <a:gdLst>
                      <a:gd name="T0" fmla="*/ 0 w 2736"/>
                      <a:gd name="T1" fmla="*/ 108 h 504"/>
                      <a:gd name="T2" fmla="*/ 211 w 2736"/>
                      <a:gd name="T3" fmla="*/ 36 h 504"/>
                      <a:gd name="T4" fmla="*/ 435 w 2736"/>
                      <a:gd name="T5" fmla="*/ 5 h 504"/>
                      <a:gd name="T6" fmla="*/ 669 w 2736"/>
                      <a:gd name="T7" fmla="*/ 5 h 504"/>
                      <a:gd name="T8" fmla="*/ 665 w 2736"/>
                      <a:gd name="T9" fmla="*/ 22 h 504"/>
                      <a:gd name="T10" fmla="*/ 432 w 2736"/>
                      <a:gd name="T11" fmla="*/ 22 h 504"/>
                      <a:gd name="T12" fmla="*/ 160 w 2736"/>
                      <a:gd name="T13" fmla="*/ 62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585" name="Freeform 99"/>
                  <p:cNvSpPr>
                    <a:spLocks/>
                  </p:cNvSpPr>
                  <p:nvPr/>
                </p:nvSpPr>
                <p:spPr bwMode="hidden">
                  <a:xfrm rot="16782062" flipH="1">
                    <a:off x="1734" y="3898"/>
                    <a:ext cx="918" cy="473"/>
                  </a:xfrm>
                  <a:custGeom>
                    <a:avLst/>
                    <a:gdLst>
                      <a:gd name="T0" fmla="*/ 1 w 1769"/>
                      <a:gd name="T1" fmla="*/ 2 h 791"/>
                      <a:gd name="T2" fmla="*/ 68 w 1769"/>
                      <a:gd name="T3" fmla="*/ 12 h 791"/>
                      <a:gd name="T4" fmla="*/ 161 w 1769"/>
                      <a:gd name="T5" fmla="*/ 43 h 791"/>
                      <a:gd name="T6" fmla="*/ 225 w 1769"/>
                      <a:gd name="T7" fmla="*/ 92 h 791"/>
                      <a:gd name="T8" fmla="*/ 245 w 1769"/>
                      <a:gd name="T9" fmla="*/ 130 h 791"/>
                      <a:gd name="T10" fmla="*/ 236 w 1769"/>
                      <a:gd name="T11" fmla="*/ 169 h 791"/>
                      <a:gd name="T12" fmla="*/ 222 w 1769"/>
                      <a:gd name="T13" fmla="*/ 135 h 791"/>
                      <a:gd name="T14" fmla="*/ 194 w 1769"/>
                      <a:gd name="T15" fmla="*/ 97 h 791"/>
                      <a:gd name="T16" fmla="*/ 155 w 1769"/>
                      <a:gd name="T17" fmla="*/ 63 h 791"/>
                      <a:gd name="T18" fmla="*/ 81 w 1769"/>
                      <a:gd name="T19" fmla="*/ 32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569" name="Group 100"/>
                <p:cNvGrpSpPr>
                  <a:grpSpLocks/>
                </p:cNvGrpSpPr>
                <p:nvPr/>
              </p:nvGrpSpPr>
              <p:grpSpPr bwMode="auto">
                <a:xfrm>
                  <a:off x="4451" y="662"/>
                  <a:ext cx="442" cy="951"/>
                  <a:chOff x="3334" y="1717"/>
                  <a:chExt cx="1125" cy="2426"/>
                </a:xfrm>
              </p:grpSpPr>
              <p:sp>
                <p:nvSpPr>
                  <p:cNvPr id="21582" name="Freeform 101"/>
                  <p:cNvSpPr>
                    <a:spLocks/>
                  </p:cNvSpPr>
                  <p:nvPr/>
                </p:nvSpPr>
                <p:spPr bwMode="hidden">
                  <a:xfrm rot="3144576">
                    <a:off x="2628" y="2423"/>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583" name="Freeform 102"/>
                  <p:cNvSpPr>
                    <a:spLocks/>
                  </p:cNvSpPr>
                  <p:nvPr/>
                </p:nvSpPr>
                <p:spPr bwMode="hidden">
                  <a:xfrm rot="3144576">
                    <a:off x="3751" y="3436"/>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570" name="Group 103"/>
                <p:cNvGrpSpPr>
                  <a:grpSpLocks/>
                </p:cNvGrpSpPr>
                <p:nvPr/>
              </p:nvGrpSpPr>
              <p:grpSpPr bwMode="auto">
                <a:xfrm>
                  <a:off x="4391" y="721"/>
                  <a:ext cx="347" cy="951"/>
                  <a:chOff x="3181" y="1866"/>
                  <a:chExt cx="883" cy="2426"/>
                </a:xfrm>
              </p:grpSpPr>
              <p:sp>
                <p:nvSpPr>
                  <p:cNvPr id="21580" name="Freeform 104"/>
                  <p:cNvSpPr>
                    <a:spLocks/>
                  </p:cNvSpPr>
                  <p:nvPr/>
                </p:nvSpPr>
                <p:spPr bwMode="hidden">
                  <a:xfrm rot="3745735">
                    <a:off x="2506" y="2541"/>
                    <a:ext cx="1650" cy="299"/>
                  </a:xfrm>
                  <a:custGeom>
                    <a:avLst/>
                    <a:gdLst>
                      <a:gd name="T0" fmla="*/ 0 w 2736"/>
                      <a:gd name="T1" fmla="*/ 105 h 504"/>
                      <a:gd name="T2" fmla="*/ 189 w 2736"/>
                      <a:gd name="T3" fmla="*/ 35 h 504"/>
                      <a:gd name="T4" fmla="*/ 390 w 2736"/>
                      <a:gd name="T5" fmla="*/ 5 h 504"/>
                      <a:gd name="T6" fmla="*/ 600 w 2736"/>
                      <a:gd name="T7" fmla="*/ 5 h 504"/>
                      <a:gd name="T8" fmla="*/ 596 w 2736"/>
                      <a:gd name="T9" fmla="*/ 21 h 504"/>
                      <a:gd name="T10" fmla="*/ 387 w 2736"/>
                      <a:gd name="T11" fmla="*/ 21 h 504"/>
                      <a:gd name="T12" fmla="*/ 144 w 2736"/>
                      <a:gd name="T13" fmla="*/ 61 h 504"/>
                      <a:gd name="T14" fmla="*/ 0 w 2736"/>
                      <a:gd name="T15" fmla="*/ 10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581" name="Freeform 105"/>
                  <p:cNvSpPr>
                    <a:spLocks/>
                  </p:cNvSpPr>
                  <p:nvPr/>
                </p:nvSpPr>
                <p:spPr bwMode="hidden">
                  <a:xfrm rot="3745735">
                    <a:off x="3387" y="3615"/>
                    <a:ext cx="885" cy="469"/>
                  </a:xfrm>
                  <a:custGeom>
                    <a:avLst/>
                    <a:gdLst>
                      <a:gd name="T0" fmla="*/ 1 w 1769"/>
                      <a:gd name="T1" fmla="*/ 2 h 791"/>
                      <a:gd name="T2" fmla="*/ 61 w 1769"/>
                      <a:gd name="T3" fmla="*/ 12 h 791"/>
                      <a:gd name="T4" fmla="*/ 145 w 1769"/>
                      <a:gd name="T5" fmla="*/ 42 h 791"/>
                      <a:gd name="T6" fmla="*/ 202 w 1769"/>
                      <a:gd name="T7" fmla="*/ 90 h 791"/>
                      <a:gd name="T8" fmla="*/ 220 w 1769"/>
                      <a:gd name="T9" fmla="*/ 127 h 791"/>
                      <a:gd name="T10" fmla="*/ 212 w 1769"/>
                      <a:gd name="T11" fmla="*/ 164 h 791"/>
                      <a:gd name="T12" fmla="*/ 199 w 1769"/>
                      <a:gd name="T13" fmla="*/ 132 h 791"/>
                      <a:gd name="T14" fmla="*/ 174 w 1769"/>
                      <a:gd name="T15" fmla="*/ 94 h 791"/>
                      <a:gd name="T16" fmla="*/ 139 w 1769"/>
                      <a:gd name="T17" fmla="*/ 62 h 791"/>
                      <a:gd name="T18" fmla="*/ 73 w 1769"/>
                      <a:gd name="T19" fmla="*/ 31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571" name="Group 106"/>
                <p:cNvGrpSpPr>
                  <a:grpSpLocks/>
                </p:cNvGrpSpPr>
                <p:nvPr/>
              </p:nvGrpSpPr>
              <p:grpSpPr bwMode="auto">
                <a:xfrm>
                  <a:off x="4323" y="767"/>
                  <a:ext cx="243" cy="935"/>
                  <a:chOff x="3006" y="1983"/>
                  <a:chExt cx="619" cy="2386"/>
                </a:xfrm>
              </p:grpSpPr>
              <p:sp>
                <p:nvSpPr>
                  <p:cNvPr id="21578" name="Freeform 107"/>
                  <p:cNvSpPr>
                    <a:spLocks/>
                  </p:cNvSpPr>
                  <p:nvPr/>
                </p:nvSpPr>
                <p:spPr bwMode="hidden">
                  <a:xfrm rot="4286818">
                    <a:off x="2328" y="2661"/>
                    <a:ext cx="1601" cy="246"/>
                  </a:xfrm>
                  <a:custGeom>
                    <a:avLst/>
                    <a:gdLst>
                      <a:gd name="T0" fmla="*/ 0 w 2736"/>
                      <a:gd name="T1" fmla="*/ 59 h 504"/>
                      <a:gd name="T2" fmla="*/ 173 w 2736"/>
                      <a:gd name="T3" fmla="*/ 20 h 504"/>
                      <a:gd name="T4" fmla="*/ 356 w 2736"/>
                      <a:gd name="T5" fmla="*/ 3 h 504"/>
                      <a:gd name="T6" fmla="*/ 548 w 2736"/>
                      <a:gd name="T7" fmla="*/ 3 h 504"/>
                      <a:gd name="T8" fmla="*/ 545 w 2736"/>
                      <a:gd name="T9" fmla="*/ 12 h 504"/>
                      <a:gd name="T10" fmla="*/ 353 w 2736"/>
                      <a:gd name="T11" fmla="*/ 12 h 504"/>
                      <a:gd name="T12" fmla="*/ 131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579" name="Freeform 108"/>
                  <p:cNvSpPr>
                    <a:spLocks/>
                  </p:cNvSpPr>
                  <p:nvPr/>
                </p:nvSpPr>
                <p:spPr bwMode="hidden">
                  <a:xfrm rot="4286818">
                    <a:off x="3002" y="3747"/>
                    <a:ext cx="859" cy="386"/>
                  </a:xfrm>
                  <a:custGeom>
                    <a:avLst/>
                    <a:gdLst>
                      <a:gd name="T0" fmla="*/ 0 w 1769"/>
                      <a:gd name="T1" fmla="*/ 1 h 791"/>
                      <a:gd name="T2" fmla="*/ 56 w 1769"/>
                      <a:gd name="T3" fmla="*/ 6 h 791"/>
                      <a:gd name="T4" fmla="*/ 133 w 1769"/>
                      <a:gd name="T5" fmla="*/ 23 h 791"/>
                      <a:gd name="T6" fmla="*/ 185 w 1769"/>
                      <a:gd name="T7" fmla="*/ 50 h 791"/>
                      <a:gd name="T8" fmla="*/ 201 w 1769"/>
                      <a:gd name="T9" fmla="*/ 71 h 791"/>
                      <a:gd name="T10" fmla="*/ 193 w 1769"/>
                      <a:gd name="T11" fmla="*/ 91 h 791"/>
                      <a:gd name="T12" fmla="*/ 182 w 1769"/>
                      <a:gd name="T13" fmla="*/ 73 h 791"/>
                      <a:gd name="T14" fmla="*/ 159 w 1769"/>
                      <a:gd name="T15" fmla="*/ 53 h 791"/>
                      <a:gd name="T16" fmla="*/ 127 w 1769"/>
                      <a:gd name="T17" fmla="*/ 34 h 791"/>
                      <a:gd name="T18" fmla="*/ 67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1572" name="Group 109"/>
                <p:cNvGrpSpPr>
                  <a:grpSpLocks/>
                </p:cNvGrpSpPr>
                <p:nvPr/>
              </p:nvGrpSpPr>
              <p:grpSpPr bwMode="auto">
                <a:xfrm>
                  <a:off x="4249" y="813"/>
                  <a:ext cx="159" cy="870"/>
                  <a:chOff x="2819" y="2101"/>
                  <a:chExt cx="405" cy="2219"/>
                </a:xfrm>
              </p:grpSpPr>
              <p:sp>
                <p:nvSpPr>
                  <p:cNvPr id="21576" name="Freeform 110"/>
                  <p:cNvSpPr>
                    <a:spLocks/>
                  </p:cNvSpPr>
                  <p:nvPr/>
                </p:nvSpPr>
                <p:spPr bwMode="hidden">
                  <a:xfrm rot="4898956">
                    <a:off x="2206" y="2714"/>
                    <a:ext cx="1471" cy="246"/>
                  </a:xfrm>
                  <a:custGeom>
                    <a:avLst/>
                    <a:gdLst>
                      <a:gd name="T0" fmla="*/ 0 w 2736"/>
                      <a:gd name="T1" fmla="*/ 59 h 504"/>
                      <a:gd name="T2" fmla="*/ 134 w 2736"/>
                      <a:gd name="T3" fmla="*/ 20 h 504"/>
                      <a:gd name="T4" fmla="*/ 276 w 2736"/>
                      <a:gd name="T5" fmla="*/ 3 h 504"/>
                      <a:gd name="T6" fmla="*/ 425 w 2736"/>
                      <a:gd name="T7" fmla="*/ 3 h 504"/>
                      <a:gd name="T8" fmla="*/ 423 w 2736"/>
                      <a:gd name="T9" fmla="*/ 12 h 504"/>
                      <a:gd name="T10" fmla="*/ 274 w 2736"/>
                      <a:gd name="T11" fmla="*/ 12 h 504"/>
                      <a:gd name="T12" fmla="*/ 102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577" name="Freeform 111"/>
                  <p:cNvSpPr>
                    <a:spLocks/>
                  </p:cNvSpPr>
                  <p:nvPr/>
                </p:nvSpPr>
                <p:spPr bwMode="hidden">
                  <a:xfrm rot="4898956">
                    <a:off x="2636" y="3732"/>
                    <a:ext cx="790" cy="386"/>
                  </a:xfrm>
                  <a:custGeom>
                    <a:avLst/>
                    <a:gdLst>
                      <a:gd name="T0" fmla="*/ 0 w 1769"/>
                      <a:gd name="T1" fmla="*/ 1 h 791"/>
                      <a:gd name="T2" fmla="*/ 43 w 1769"/>
                      <a:gd name="T3" fmla="*/ 6 h 791"/>
                      <a:gd name="T4" fmla="*/ 103 w 1769"/>
                      <a:gd name="T5" fmla="*/ 23 h 791"/>
                      <a:gd name="T6" fmla="*/ 143 w 1769"/>
                      <a:gd name="T7" fmla="*/ 50 h 791"/>
                      <a:gd name="T8" fmla="*/ 156 w 1769"/>
                      <a:gd name="T9" fmla="*/ 71 h 791"/>
                      <a:gd name="T10" fmla="*/ 150 w 1769"/>
                      <a:gd name="T11" fmla="*/ 91 h 791"/>
                      <a:gd name="T12" fmla="*/ 142 w 1769"/>
                      <a:gd name="T13" fmla="*/ 73 h 791"/>
                      <a:gd name="T14" fmla="*/ 124 w 1769"/>
                      <a:gd name="T15" fmla="*/ 53 h 791"/>
                      <a:gd name="T16" fmla="*/ 99 w 1769"/>
                      <a:gd name="T17" fmla="*/ 34 h 791"/>
                      <a:gd name="T18" fmla="*/ 52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1573" name="Group 112"/>
                <p:cNvGrpSpPr>
                  <a:grpSpLocks/>
                </p:cNvGrpSpPr>
                <p:nvPr/>
              </p:nvGrpSpPr>
              <p:grpSpPr bwMode="auto">
                <a:xfrm>
                  <a:off x="4045" y="826"/>
                  <a:ext cx="167" cy="857"/>
                  <a:chOff x="2287" y="2135"/>
                  <a:chExt cx="426" cy="2185"/>
                </a:xfrm>
              </p:grpSpPr>
              <p:sp>
                <p:nvSpPr>
                  <p:cNvPr id="21574" name="Freeform 113"/>
                  <p:cNvSpPr>
                    <a:spLocks/>
                  </p:cNvSpPr>
                  <p:nvPr/>
                </p:nvSpPr>
                <p:spPr bwMode="hidden">
                  <a:xfrm rot="5755659">
                    <a:off x="1900" y="2760"/>
                    <a:ext cx="1437" cy="188"/>
                  </a:xfrm>
                  <a:custGeom>
                    <a:avLst/>
                    <a:gdLst>
                      <a:gd name="T0" fmla="*/ 0 w 2736"/>
                      <a:gd name="T1" fmla="*/ 26 h 504"/>
                      <a:gd name="T2" fmla="*/ 125 w 2736"/>
                      <a:gd name="T3" fmla="*/ 9 h 504"/>
                      <a:gd name="T4" fmla="*/ 257 w 2736"/>
                      <a:gd name="T5" fmla="*/ 1 h 504"/>
                      <a:gd name="T6" fmla="*/ 397 w 2736"/>
                      <a:gd name="T7" fmla="*/ 1 h 504"/>
                      <a:gd name="T8" fmla="*/ 394 w 2736"/>
                      <a:gd name="T9" fmla="*/ 5 h 504"/>
                      <a:gd name="T10" fmla="*/ 255 w 2736"/>
                      <a:gd name="T11" fmla="*/ 5 h 504"/>
                      <a:gd name="T12" fmla="*/ 95 w 2736"/>
                      <a:gd name="T13" fmla="*/ 15 h 504"/>
                      <a:gd name="T14" fmla="*/ 0 w 2736"/>
                      <a:gd name="T15" fmla="*/ 2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21575" name="Freeform 114"/>
                  <p:cNvSpPr>
                    <a:spLocks/>
                  </p:cNvSpPr>
                  <p:nvPr/>
                </p:nvSpPr>
                <p:spPr bwMode="hidden">
                  <a:xfrm rot="5755659">
                    <a:off x="2049" y="3787"/>
                    <a:ext cx="771" cy="295"/>
                  </a:xfrm>
                  <a:custGeom>
                    <a:avLst/>
                    <a:gdLst>
                      <a:gd name="T0" fmla="*/ 0 w 1769"/>
                      <a:gd name="T1" fmla="*/ 0 h 791"/>
                      <a:gd name="T2" fmla="*/ 40 w 1769"/>
                      <a:gd name="T3" fmla="*/ 3 h 791"/>
                      <a:gd name="T4" fmla="*/ 96 w 1769"/>
                      <a:gd name="T5" fmla="*/ 10 h 791"/>
                      <a:gd name="T6" fmla="*/ 133 w 1769"/>
                      <a:gd name="T7" fmla="*/ 22 h 791"/>
                      <a:gd name="T8" fmla="*/ 145 w 1769"/>
                      <a:gd name="T9" fmla="*/ 32 h 791"/>
                      <a:gd name="T10" fmla="*/ 140 w 1769"/>
                      <a:gd name="T11" fmla="*/ 41 h 791"/>
                      <a:gd name="T12" fmla="*/ 132 w 1769"/>
                      <a:gd name="T13" fmla="*/ 33 h 791"/>
                      <a:gd name="T14" fmla="*/ 115 w 1769"/>
                      <a:gd name="T15" fmla="*/ 23 h 791"/>
                      <a:gd name="T16" fmla="*/ 92 w 1769"/>
                      <a:gd name="T17" fmla="*/ 15 h 791"/>
                      <a:gd name="T18" fmla="*/ 4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sp>
            <p:nvSpPr>
              <p:cNvPr id="21518" name="Freeform 115"/>
              <p:cNvSpPr>
                <a:spLocks/>
              </p:cNvSpPr>
              <p:nvPr/>
            </p:nvSpPr>
            <p:spPr bwMode="hidden">
              <a:xfrm flipH="1">
                <a:off x="3873" y="934"/>
                <a:ext cx="191" cy="580"/>
              </a:xfrm>
              <a:custGeom>
                <a:avLst/>
                <a:gdLst>
                  <a:gd name="T0" fmla="*/ 0 w 776"/>
                  <a:gd name="T1" fmla="*/ 1 h 2368"/>
                  <a:gd name="T2" fmla="*/ 4 w 776"/>
                  <a:gd name="T3" fmla="*/ 0 h 2368"/>
                  <a:gd name="T4" fmla="*/ 1 w 776"/>
                  <a:gd name="T5" fmla="*/ 2 h 2368"/>
                  <a:gd name="T6" fmla="*/ 5 w 776"/>
                  <a:gd name="T7" fmla="*/ 2 h 2368"/>
                  <a:gd name="T8" fmla="*/ 3 w 776"/>
                  <a:gd name="T9" fmla="*/ 4 h 2368"/>
                  <a:gd name="T10" fmla="*/ 6 w 776"/>
                  <a:gd name="T11" fmla="*/ 5 h 2368"/>
                  <a:gd name="T12" fmla="*/ 4 w 776"/>
                  <a:gd name="T13" fmla="*/ 7 h 2368"/>
                  <a:gd name="T14" fmla="*/ 7 w 776"/>
                  <a:gd name="T15" fmla="*/ 7 h 2368"/>
                  <a:gd name="T16" fmla="*/ 6 w 776"/>
                  <a:gd name="T17" fmla="*/ 9 h 2368"/>
                  <a:gd name="T18" fmla="*/ 8 w 776"/>
                  <a:gd name="T19" fmla="*/ 9 h 2368"/>
                  <a:gd name="T20" fmla="*/ 7 w 776"/>
                  <a:gd name="T21" fmla="*/ 11 h 2368"/>
                  <a:gd name="T22" fmla="*/ 9 w 776"/>
                  <a:gd name="T23" fmla="*/ 12 h 2368"/>
                  <a:gd name="T24" fmla="*/ 9 w 776"/>
                  <a:gd name="T25" fmla="*/ 14 h 2368"/>
                  <a:gd name="T26" fmla="*/ 10 w 776"/>
                  <a:gd name="T27" fmla="*/ 16 h 2368"/>
                  <a:gd name="T28" fmla="*/ 9 w 776"/>
                  <a:gd name="T29" fmla="*/ 18 h 2368"/>
                  <a:gd name="T30" fmla="*/ 11 w 776"/>
                  <a:gd name="T31" fmla="*/ 19 h 2368"/>
                  <a:gd name="T32" fmla="*/ 10 w 776"/>
                  <a:gd name="T33" fmla="*/ 21 h 2368"/>
                  <a:gd name="T34" fmla="*/ 11 w 776"/>
                  <a:gd name="T35" fmla="*/ 24 h 2368"/>
                  <a:gd name="T36" fmla="*/ 10 w 776"/>
                  <a:gd name="T37" fmla="*/ 25 h 2368"/>
                  <a:gd name="T38" fmla="*/ 12 w 776"/>
                  <a:gd name="T39" fmla="*/ 27 h 2368"/>
                  <a:gd name="T40" fmla="*/ 11 w 776"/>
                  <a:gd name="T41" fmla="*/ 29 h 2368"/>
                  <a:gd name="T42" fmla="*/ 12 w 776"/>
                  <a:gd name="T43" fmla="*/ 32 h 2368"/>
                  <a:gd name="T44" fmla="*/ 11 w 776"/>
                  <a:gd name="T45" fmla="*/ 33 h 2368"/>
                  <a:gd name="T46" fmla="*/ 12 w 776"/>
                  <a:gd name="T47" fmla="*/ 3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1519" name="Arc 116"/>
              <p:cNvSpPr>
                <a:spLocks/>
              </p:cNvSpPr>
              <p:nvPr/>
            </p:nvSpPr>
            <p:spPr bwMode="hidden">
              <a:xfrm flipH="1">
                <a:off x="3528" y="726"/>
                <a:ext cx="833" cy="903"/>
              </a:xfrm>
              <a:custGeom>
                <a:avLst/>
                <a:gdLst>
                  <a:gd name="T0" fmla="*/ 0 w 21600"/>
                  <a:gd name="T1" fmla="*/ 0 h 21602"/>
                  <a:gd name="T2" fmla="*/ 1 w 21600"/>
                  <a:gd name="T3" fmla="*/ 2 h 21602"/>
                  <a:gd name="T4" fmla="*/ 0 w 21600"/>
                  <a:gd name="T5" fmla="*/ 2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p:spPr>
            <p:txBody>
              <a:bodyPr wrap="none" anchor="ctr"/>
              <a:lstStyle/>
              <a:p>
                <a:endParaRPr lang="en-US"/>
              </a:p>
            </p:txBody>
          </p:sp>
          <p:sp>
            <p:nvSpPr>
              <p:cNvPr id="21520" name="Arc 117"/>
              <p:cNvSpPr>
                <a:spLocks/>
              </p:cNvSpPr>
              <p:nvPr/>
            </p:nvSpPr>
            <p:spPr bwMode="hidden">
              <a:xfrm flipV="1">
                <a:off x="4278" y="179"/>
                <a:ext cx="1007" cy="802"/>
              </a:xfrm>
              <a:custGeom>
                <a:avLst/>
                <a:gdLst>
                  <a:gd name="T0" fmla="*/ 1 w 36729"/>
                  <a:gd name="T1" fmla="*/ 1 h 21600"/>
                  <a:gd name="T2" fmla="*/ 0 w 36729"/>
                  <a:gd name="T3" fmla="*/ 1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p:spPr>
            <p:txBody>
              <a:bodyPr wrap="none" anchor="ctr"/>
              <a:lstStyle/>
              <a:p>
                <a:endParaRPr lang="en-US"/>
              </a:p>
            </p:txBody>
          </p:sp>
          <p:sp>
            <p:nvSpPr>
              <p:cNvPr id="21521" name="Arc 118"/>
              <p:cNvSpPr>
                <a:spLocks/>
              </p:cNvSpPr>
              <p:nvPr/>
            </p:nvSpPr>
            <p:spPr bwMode="hidden">
              <a:xfrm flipH="1">
                <a:off x="3612" y="580"/>
                <a:ext cx="487" cy="933"/>
              </a:xfrm>
              <a:custGeom>
                <a:avLst/>
                <a:gdLst>
                  <a:gd name="T0" fmla="*/ 0 w 28940"/>
                  <a:gd name="T1" fmla="*/ 0 h 22305"/>
                  <a:gd name="T2" fmla="*/ 0 w 28940"/>
                  <a:gd name="T3" fmla="*/ 2 h 22305"/>
                  <a:gd name="T4" fmla="*/ 0 w 28940"/>
                  <a:gd name="T5" fmla="*/ 2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p:spPr>
            <p:txBody>
              <a:bodyPr wrap="none" anchor="ctr"/>
              <a:lstStyle/>
              <a:p>
                <a:endParaRPr lang="en-US"/>
              </a:p>
            </p:txBody>
          </p:sp>
          <p:sp>
            <p:nvSpPr>
              <p:cNvPr id="21522" name="Arc 119"/>
              <p:cNvSpPr>
                <a:spLocks/>
              </p:cNvSpPr>
              <p:nvPr/>
            </p:nvSpPr>
            <p:spPr bwMode="hidden">
              <a:xfrm flipH="1">
                <a:off x="3267" y="628"/>
                <a:ext cx="791" cy="932"/>
              </a:xfrm>
              <a:custGeom>
                <a:avLst/>
                <a:gdLst>
                  <a:gd name="T0" fmla="*/ 0 w 30473"/>
                  <a:gd name="T1" fmla="*/ 0 h 22305"/>
                  <a:gd name="T2" fmla="*/ 1 w 30473"/>
                  <a:gd name="T3" fmla="*/ 2 h 22305"/>
                  <a:gd name="T4" fmla="*/ 0 w 30473"/>
                  <a:gd name="T5" fmla="*/ 2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p:spPr>
            <p:txBody>
              <a:bodyPr wrap="none" anchor="ctr"/>
              <a:lstStyle/>
              <a:p>
                <a:endParaRPr lang="en-US"/>
              </a:p>
            </p:txBody>
          </p:sp>
          <p:sp>
            <p:nvSpPr>
              <p:cNvPr id="21523" name="Arc 120"/>
              <p:cNvSpPr>
                <a:spLocks/>
              </p:cNvSpPr>
              <p:nvPr/>
            </p:nvSpPr>
            <p:spPr bwMode="hidden">
              <a:xfrm flipH="1">
                <a:off x="3197" y="458"/>
                <a:ext cx="932" cy="933"/>
              </a:xfrm>
              <a:custGeom>
                <a:avLst/>
                <a:gdLst>
                  <a:gd name="T0" fmla="*/ 0 w 34455"/>
                  <a:gd name="T1" fmla="*/ 0 h 22305"/>
                  <a:gd name="T2" fmla="*/ 1 w 34455"/>
                  <a:gd name="T3" fmla="*/ 2 h 22305"/>
                  <a:gd name="T4" fmla="*/ 0 w 34455"/>
                  <a:gd name="T5" fmla="*/ 2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p:spPr>
            <p:txBody>
              <a:bodyPr wrap="none" anchor="ctr"/>
              <a:lstStyle/>
              <a:p>
                <a:endParaRPr lang="en-US"/>
              </a:p>
            </p:txBody>
          </p:sp>
          <p:sp>
            <p:nvSpPr>
              <p:cNvPr id="21524" name="Arc 121"/>
              <p:cNvSpPr>
                <a:spLocks/>
              </p:cNvSpPr>
              <p:nvPr/>
            </p:nvSpPr>
            <p:spPr bwMode="hidden">
              <a:xfrm>
                <a:off x="4229" y="589"/>
                <a:ext cx="14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1525" name="Arc 122"/>
              <p:cNvSpPr>
                <a:spLocks/>
              </p:cNvSpPr>
              <p:nvPr/>
            </p:nvSpPr>
            <p:spPr bwMode="hidden">
              <a:xfrm>
                <a:off x="4268" y="585"/>
                <a:ext cx="394"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p:spPr>
            <p:txBody>
              <a:bodyPr wrap="none" anchor="ctr"/>
              <a:lstStyle/>
              <a:p>
                <a:endParaRPr lang="en-US"/>
              </a:p>
            </p:txBody>
          </p:sp>
          <p:sp>
            <p:nvSpPr>
              <p:cNvPr id="21526" name="Arc 123"/>
              <p:cNvSpPr>
                <a:spLocks/>
              </p:cNvSpPr>
              <p:nvPr/>
            </p:nvSpPr>
            <p:spPr bwMode="hidden">
              <a:xfrm>
                <a:off x="4303" y="463"/>
                <a:ext cx="55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1527" name="Freeform 124"/>
              <p:cNvSpPr>
                <a:spLocks/>
              </p:cNvSpPr>
              <p:nvPr/>
            </p:nvSpPr>
            <p:spPr bwMode="hidden">
              <a:xfrm>
                <a:off x="4410" y="1033"/>
                <a:ext cx="190" cy="580"/>
              </a:xfrm>
              <a:custGeom>
                <a:avLst/>
                <a:gdLst>
                  <a:gd name="T0" fmla="*/ 0 w 776"/>
                  <a:gd name="T1" fmla="*/ 1 h 2368"/>
                  <a:gd name="T2" fmla="*/ 3 w 776"/>
                  <a:gd name="T3" fmla="*/ 0 h 2368"/>
                  <a:gd name="T4" fmla="*/ 1 w 776"/>
                  <a:gd name="T5" fmla="*/ 2 h 2368"/>
                  <a:gd name="T6" fmla="*/ 5 w 776"/>
                  <a:gd name="T7" fmla="*/ 2 h 2368"/>
                  <a:gd name="T8" fmla="*/ 3 w 776"/>
                  <a:gd name="T9" fmla="*/ 4 h 2368"/>
                  <a:gd name="T10" fmla="*/ 6 w 776"/>
                  <a:gd name="T11" fmla="*/ 5 h 2368"/>
                  <a:gd name="T12" fmla="*/ 4 w 776"/>
                  <a:gd name="T13" fmla="*/ 7 h 2368"/>
                  <a:gd name="T14" fmla="*/ 7 w 776"/>
                  <a:gd name="T15" fmla="*/ 7 h 2368"/>
                  <a:gd name="T16" fmla="*/ 6 w 776"/>
                  <a:gd name="T17" fmla="*/ 9 h 2368"/>
                  <a:gd name="T18" fmla="*/ 8 w 776"/>
                  <a:gd name="T19" fmla="*/ 9 h 2368"/>
                  <a:gd name="T20" fmla="*/ 7 w 776"/>
                  <a:gd name="T21" fmla="*/ 11 h 2368"/>
                  <a:gd name="T22" fmla="*/ 9 w 776"/>
                  <a:gd name="T23" fmla="*/ 12 h 2368"/>
                  <a:gd name="T24" fmla="*/ 9 w 776"/>
                  <a:gd name="T25" fmla="*/ 14 h 2368"/>
                  <a:gd name="T26" fmla="*/ 10 w 776"/>
                  <a:gd name="T27" fmla="*/ 16 h 2368"/>
                  <a:gd name="T28" fmla="*/ 9 w 776"/>
                  <a:gd name="T29" fmla="*/ 18 h 2368"/>
                  <a:gd name="T30" fmla="*/ 11 w 776"/>
                  <a:gd name="T31" fmla="*/ 19 h 2368"/>
                  <a:gd name="T32" fmla="*/ 10 w 776"/>
                  <a:gd name="T33" fmla="*/ 21 h 2368"/>
                  <a:gd name="T34" fmla="*/ 11 w 776"/>
                  <a:gd name="T35" fmla="*/ 24 h 2368"/>
                  <a:gd name="T36" fmla="*/ 10 w 776"/>
                  <a:gd name="T37" fmla="*/ 25 h 2368"/>
                  <a:gd name="T38" fmla="*/ 11 w 776"/>
                  <a:gd name="T39" fmla="*/ 27 h 2368"/>
                  <a:gd name="T40" fmla="*/ 11 w 776"/>
                  <a:gd name="T41" fmla="*/ 29 h 2368"/>
                  <a:gd name="T42" fmla="*/ 11 w 776"/>
                  <a:gd name="T43" fmla="*/ 32 h 2368"/>
                  <a:gd name="T44" fmla="*/ 11 w 776"/>
                  <a:gd name="T45" fmla="*/ 33 h 2368"/>
                  <a:gd name="T46" fmla="*/ 11 w 776"/>
                  <a:gd name="T47" fmla="*/ 3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1528" name="Freeform 125"/>
              <p:cNvSpPr>
                <a:spLocks/>
              </p:cNvSpPr>
              <p:nvPr/>
            </p:nvSpPr>
            <p:spPr bwMode="hidden">
              <a:xfrm rot="19660755" flipV="1">
                <a:off x="4114" y="843"/>
                <a:ext cx="173" cy="328"/>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4 w 776"/>
                  <a:gd name="T11" fmla="*/ 1 h 2368"/>
                  <a:gd name="T12" fmla="*/ 3 w 776"/>
                  <a:gd name="T13" fmla="*/ 1 h 2368"/>
                  <a:gd name="T14" fmla="*/ 5 w 776"/>
                  <a:gd name="T15" fmla="*/ 1 h 2368"/>
                  <a:gd name="T16" fmla="*/ 4 w 776"/>
                  <a:gd name="T17" fmla="*/ 2 h 2368"/>
                  <a:gd name="T18" fmla="*/ 6 w 776"/>
                  <a:gd name="T19" fmla="*/ 2 h 2368"/>
                  <a:gd name="T20" fmla="*/ 5 w 776"/>
                  <a:gd name="T21" fmla="*/ 2 h 2368"/>
                  <a:gd name="T22" fmla="*/ 6 w 776"/>
                  <a:gd name="T23" fmla="*/ 2 h 2368"/>
                  <a:gd name="T24" fmla="*/ 6 w 776"/>
                  <a:gd name="T25" fmla="*/ 2 h 2368"/>
                  <a:gd name="T26" fmla="*/ 7 w 776"/>
                  <a:gd name="T27" fmla="*/ 3 h 2368"/>
                  <a:gd name="T28" fmla="*/ 7 w 776"/>
                  <a:gd name="T29" fmla="*/ 3 h 2368"/>
                  <a:gd name="T30" fmla="*/ 8 w 776"/>
                  <a:gd name="T31" fmla="*/ 3 h 2368"/>
                  <a:gd name="T32" fmla="*/ 7 w 776"/>
                  <a:gd name="T33" fmla="*/ 4 h 2368"/>
                  <a:gd name="T34" fmla="*/ 8 w 776"/>
                  <a:gd name="T35" fmla="*/ 4 h 2368"/>
                  <a:gd name="T36" fmla="*/ 7 w 776"/>
                  <a:gd name="T37" fmla="*/ 5 h 2368"/>
                  <a:gd name="T38" fmla="*/ 8 w 776"/>
                  <a:gd name="T39" fmla="*/ 5 h 2368"/>
                  <a:gd name="T40" fmla="*/ 8 w 776"/>
                  <a:gd name="T41" fmla="*/ 5 h 2368"/>
                  <a:gd name="T42" fmla="*/ 8 w 776"/>
                  <a:gd name="T43" fmla="*/ 6 h 2368"/>
                  <a:gd name="T44" fmla="*/ 8 w 776"/>
                  <a:gd name="T45" fmla="*/ 6 h 2368"/>
                  <a:gd name="T46" fmla="*/ 8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1529" name="Arc 126"/>
              <p:cNvSpPr>
                <a:spLocks/>
              </p:cNvSpPr>
              <p:nvPr/>
            </p:nvSpPr>
            <p:spPr bwMode="hidden">
              <a:xfrm flipH="1">
                <a:off x="3144" y="319"/>
                <a:ext cx="996" cy="933"/>
              </a:xfrm>
              <a:custGeom>
                <a:avLst/>
                <a:gdLst>
                  <a:gd name="T0" fmla="*/ 0 w 36830"/>
                  <a:gd name="T1" fmla="*/ 0 h 22305"/>
                  <a:gd name="T2" fmla="*/ 1 w 36830"/>
                  <a:gd name="T3" fmla="*/ 2 h 22305"/>
                  <a:gd name="T4" fmla="*/ 0 w 36830"/>
                  <a:gd name="T5" fmla="*/ 2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p:spPr>
            <p:txBody>
              <a:bodyPr wrap="none" anchor="ctr"/>
              <a:lstStyle/>
              <a:p>
                <a:endParaRPr lang="en-US"/>
              </a:p>
            </p:txBody>
          </p:sp>
          <p:sp>
            <p:nvSpPr>
              <p:cNvPr id="21530" name="Arc 127"/>
              <p:cNvSpPr>
                <a:spLocks/>
              </p:cNvSpPr>
              <p:nvPr/>
            </p:nvSpPr>
            <p:spPr bwMode="hidden">
              <a:xfrm flipH="1">
                <a:off x="3425" y="123"/>
                <a:ext cx="725" cy="903"/>
              </a:xfrm>
              <a:custGeom>
                <a:avLst/>
                <a:gdLst>
                  <a:gd name="T0" fmla="*/ 0 w 31881"/>
                  <a:gd name="T1" fmla="*/ 1 h 21600"/>
                  <a:gd name="T2" fmla="*/ 0 w 31881"/>
                  <a:gd name="T3" fmla="*/ 0 h 21600"/>
                  <a:gd name="T4" fmla="*/ 0 w 31881"/>
                  <a:gd name="T5" fmla="*/ 2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p:spPr>
            <p:txBody>
              <a:bodyPr wrap="none" anchor="ctr"/>
              <a:lstStyle/>
              <a:p>
                <a:endParaRPr lang="en-US"/>
              </a:p>
            </p:txBody>
          </p:sp>
          <p:sp>
            <p:nvSpPr>
              <p:cNvPr id="21531" name="Arc 128"/>
              <p:cNvSpPr>
                <a:spLocks/>
              </p:cNvSpPr>
              <p:nvPr/>
            </p:nvSpPr>
            <p:spPr bwMode="hidden">
              <a:xfrm>
                <a:off x="4199" y="502"/>
                <a:ext cx="299" cy="904"/>
              </a:xfrm>
              <a:custGeom>
                <a:avLst/>
                <a:gdLst>
                  <a:gd name="T0" fmla="*/ 0 w 31146"/>
                  <a:gd name="T1" fmla="*/ 0 h 21600"/>
                  <a:gd name="T2" fmla="*/ 0 w 31146"/>
                  <a:gd name="T3" fmla="*/ 1 h 21600"/>
                  <a:gd name="T4" fmla="*/ 0 w 31146"/>
                  <a:gd name="T5" fmla="*/ 2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p:spPr>
            <p:txBody>
              <a:bodyPr wrap="none" anchor="ctr"/>
              <a:lstStyle/>
              <a:p>
                <a:endParaRPr lang="en-US"/>
              </a:p>
            </p:txBody>
          </p:sp>
          <p:sp>
            <p:nvSpPr>
              <p:cNvPr id="21532" name="Freeform 129"/>
              <p:cNvSpPr>
                <a:spLocks/>
              </p:cNvSpPr>
              <p:nvPr/>
            </p:nvSpPr>
            <p:spPr bwMode="hidden">
              <a:xfrm flipH="1">
                <a:off x="3307" y="982"/>
                <a:ext cx="425" cy="597"/>
              </a:xfrm>
              <a:custGeom>
                <a:avLst/>
                <a:gdLst>
                  <a:gd name="T0" fmla="*/ 0 w 776"/>
                  <a:gd name="T1" fmla="*/ 1 h 2368"/>
                  <a:gd name="T2" fmla="*/ 39 w 776"/>
                  <a:gd name="T3" fmla="*/ 0 h 2368"/>
                  <a:gd name="T4" fmla="*/ 16 w 776"/>
                  <a:gd name="T5" fmla="*/ 3 h 2368"/>
                  <a:gd name="T6" fmla="*/ 55 w 776"/>
                  <a:gd name="T7" fmla="*/ 3 h 2368"/>
                  <a:gd name="T8" fmla="*/ 32 w 776"/>
                  <a:gd name="T9" fmla="*/ 5 h 2368"/>
                  <a:gd name="T10" fmla="*/ 63 w 776"/>
                  <a:gd name="T11" fmla="*/ 6 h 2368"/>
                  <a:gd name="T12" fmla="*/ 48 w 776"/>
                  <a:gd name="T13" fmla="*/ 7 h 2368"/>
                  <a:gd name="T14" fmla="*/ 79 w 776"/>
                  <a:gd name="T15" fmla="*/ 8 h 2368"/>
                  <a:gd name="T16" fmla="*/ 63 w 776"/>
                  <a:gd name="T17" fmla="*/ 10 h 2368"/>
                  <a:gd name="T18" fmla="*/ 87 w 776"/>
                  <a:gd name="T19" fmla="*/ 10 h 2368"/>
                  <a:gd name="T20" fmla="*/ 79 w 776"/>
                  <a:gd name="T21" fmla="*/ 12 h 2368"/>
                  <a:gd name="T22" fmla="*/ 95 w 776"/>
                  <a:gd name="T23" fmla="*/ 13 h 2368"/>
                  <a:gd name="T24" fmla="*/ 95 w 776"/>
                  <a:gd name="T25" fmla="*/ 15 h 2368"/>
                  <a:gd name="T26" fmla="*/ 111 w 776"/>
                  <a:gd name="T27" fmla="*/ 17 h 2368"/>
                  <a:gd name="T28" fmla="*/ 102 w 776"/>
                  <a:gd name="T29" fmla="*/ 19 h 2368"/>
                  <a:gd name="T30" fmla="*/ 118 w 776"/>
                  <a:gd name="T31" fmla="*/ 21 h 2368"/>
                  <a:gd name="T32" fmla="*/ 111 w 776"/>
                  <a:gd name="T33" fmla="*/ 23 h 2368"/>
                  <a:gd name="T34" fmla="*/ 118 w 776"/>
                  <a:gd name="T35" fmla="*/ 26 h 2368"/>
                  <a:gd name="T36" fmla="*/ 111 w 776"/>
                  <a:gd name="T37" fmla="*/ 27 h 2368"/>
                  <a:gd name="T38" fmla="*/ 127 w 776"/>
                  <a:gd name="T39" fmla="*/ 29 h 2368"/>
                  <a:gd name="T40" fmla="*/ 118 w 776"/>
                  <a:gd name="T41" fmla="*/ 32 h 2368"/>
                  <a:gd name="T42" fmla="*/ 127 w 776"/>
                  <a:gd name="T43" fmla="*/ 35 h 2368"/>
                  <a:gd name="T44" fmla="*/ 118 w 776"/>
                  <a:gd name="T45" fmla="*/ 36 h 2368"/>
                  <a:gd name="T46" fmla="*/ 127 w 776"/>
                  <a:gd name="T47" fmla="*/ 3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533" name="Freeform 130"/>
              <p:cNvSpPr>
                <a:spLocks/>
              </p:cNvSpPr>
              <p:nvPr/>
            </p:nvSpPr>
            <p:spPr bwMode="hidden">
              <a:xfrm flipH="1">
                <a:off x="3507" y="350"/>
                <a:ext cx="273" cy="598"/>
              </a:xfrm>
              <a:custGeom>
                <a:avLst/>
                <a:gdLst>
                  <a:gd name="T0" fmla="*/ 0 w 776"/>
                  <a:gd name="T1" fmla="*/ 1 h 2368"/>
                  <a:gd name="T2" fmla="*/ 11 w 776"/>
                  <a:gd name="T3" fmla="*/ 0 h 2368"/>
                  <a:gd name="T4" fmla="*/ 4 w 776"/>
                  <a:gd name="T5" fmla="*/ 3 h 2368"/>
                  <a:gd name="T6" fmla="*/ 15 w 776"/>
                  <a:gd name="T7" fmla="*/ 3 h 2368"/>
                  <a:gd name="T8" fmla="*/ 8 w 776"/>
                  <a:gd name="T9" fmla="*/ 5 h 2368"/>
                  <a:gd name="T10" fmla="*/ 17 w 776"/>
                  <a:gd name="T11" fmla="*/ 6 h 2368"/>
                  <a:gd name="T12" fmla="*/ 13 w 776"/>
                  <a:gd name="T13" fmla="*/ 7 h 2368"/>
                  <a:gd name="T14" fmla="*/ 21 w 776"/>
                  <a:gd name="T15" fmla="*/ 8 h 2368"/>
                  <a:gd name="T16" fmla="*/ 17 w 776"/>
                  <a:gd name="T17" fmla="*/ 10 h 2368"/>
                  <a:gd name="T18" fmla="*/ 23 w 776"/>
                  <a:gd name="T19" fmla="*/ 10 h 2368"/>
                  <a:gd name="T20" fmla="*/ 21 w 776"/>
                  <a:gd name="T21" fmla="*/ 12 h 2368"/>
                  <a:gd name="T22" fmla="*/ 25 w 776"/>
                  <a:gd name="T23" fmla="*/ 13 h 2368"/>
                  <a:gd name="T24" fmla="*/ 25 w 776"/>
                  <a:gd name="T25" fmla="*/ 15 h 2368"/>
                  <a:gd name="T26" fmla="*/ 29 w 776"/>
                  <a:gd name="T27" fmla="*/ 17 h 2368"/>
                  <a:gd name="T28" fmla="*/ 27 w 776"/>
                  <a:gd name="T29" fmla="*/ 20 h 2368"/>
                  <a:gd name="T30" fmla="*/ 31 w 776"/>
                  <a:gd name="T31" fmla="*/ 21 h 2368"/>
                  <a:gd name="T32" fmla="*/ 29 w 776"/>
                  <a:gd name="T33" fmla="*/ 23 h 2368"/>
                  <a:gd name="T34" fmla="*/ 31 w 776"/>
                  <a:gd name="T35" fmla="*/ 26 h 2368"/>
                  <a:gd name="T36" fmla="*/ 29 w 776"/>
                  <a:gd name="T37" fmla="*/ 27 h 2368"/>
                  <a:gd name="T38" fmla="*/ 33 w 776"/>
                  <a:gd name="T39" fmla="*/ 30 h 2368"/>
                  <a:gd name="T40" fmla="*/ 31 w 776"/>
                  <a:gd name="T41" fmla="*/ 32 h 2368"/>
                  <a:gd name="T42" fmla="*/ 33 w 776"/>
                  <a:gd name="T43" fmla="*/ 35 h 2368"/>
                  <a:gd name="T44" fmla="*/ 31 w 776"/>
                  <a:gd name="T45" fmla="*/ 36 h 2368"/>
                  <a:gd name="T46" fmla="*/ 33 w 776"/>
                  <a:gd name="T47" fmla="*/ 3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534" name="Freeform 131"/>
              <p:cNvSpPr>
                <a:spLocks/>
              </p:cNvSpPr>
              <p:nvPr/>
            </p:nvSpPr>
            <p:spPr bwMode="hidden">
              <a:xfrm flipH="1">
                <a:off x="3821" y="172"/>
                <a:ext cx="164" cy="597"/>
              </a:xfrm>
              <a:custGeom>
                <a:avLst/>
                <a:gdLst>
                  <a:gd name="T0" fmla="*/ 0 w 776"/>
                  <a:gd name="T1" fmla="*/ 1 h 2368"/>
                  <a:gd name="T2" fmla="*/ 2 w 776"/>
                  <a:gd name="T3" fmla="*/ 0 h 2368"/>
                  <a:gd name="T4" fmla="*/ 1 w 776"/>
                  <a:gd name="T5" fmla="*/ 3 h 2368"/>
                  <a:gd name="T6" fmla="*/ 3 w 776"/>
                  <a:gd name="T7" fmla="*/ 3 h 2368"/>
                  <a:gd name="T8" fmla="*/ 2 w 776"/>
                  <a:gd name="T9" fmla="*/ 5 h 2368"/>
                  <a:gd name="T10" fmla="*/ 4 w 776"/>
                  <a:gd name="T11" fmla="*/ 6 h 2368"/>
                  <a:gd name="T12" fmla="*/ 3 w 776"/>
                  <a:gd name="T13" fmla="*/ 7 h 2368"/>
                  <a:gd name="T14" fmla="*/ 4 w 776"/>
                  <a:gd name="T15" fmla="*/ 8 h 2368"/>
                  <a:gd name="T16" fmla="*/ 4 w 776"/>
                  <a:gd name="T17" fmla="*/ 10 h 2368"/>
                  <a:gd name="T18" fmla="*/ 5 w 776"/>
                  <a:gd name="T19" fmla="*/ 10 h 2368"/>
                  <a:gd name="T20" fmla="*/ 4 w 776"/>
                  <a:gd name="T21" fmla="*/ 12 h 2368"/>
                  <a:gd name="T22" fmla="*/ 5 w 776"/>
                  <a:gd name="T23" fmla="*/ 13 h 2368"/>
                  <a:gd name="T24" fmla="*/ 5 w 776"/>
                  <a:gd name="T25" fmla="*/ 15 h 2368"/>
                  <a:gd name="T26" fmla="*/ 6 w 776"/>
                  <a:gd name="T27" fmla="*/ 17 h 2368"/>
                  <a:gd name="T28" fmla="*/ 6 w 776"/>
                  <a:gd name="T29" fmla="*/ 19 h 2368"/>
                  <a:gd name="T30" fmla="*/ 7 w 776"/>
                  <a:gd name="T31" fmla="*/ 21 h 2368"/>
                  <a:gd name="T32" fmla="*/ 6 w 776"/>
                  <a:gd name="T33" fmla="*/ 23 h 2368"/>
                  <a:gd name="T34" fmla="*/ 7 w 776"/>
                  <a:gd name="T35" fmla="*/ 26 h 2368"/>
                  <a:gd name="T36" fmla="*/ 6 w 776"/>
                  <a:gd name="T37" fmla="*/ 27 h 2368"/>
                  <a:gd name="T38" fmla="*/ 7 w 776"/>
                  <a:gd name="T39" fmla="*/ 29 h 2368"/>
                  <a:gd name="T40" fmla="*/ 7 w 776"/>
                  <a:gd name="T41" fmla="*/ 32 h 2368"/>
                  <a:gd name="T42" fmla="*/ 7 w 776"/>
                  <a:gd name="T43" fmla="*/ 35 h 2368"/>
                  <a:gd name="T44" fmla="*/ 7 w 776"/>
                  <a:gd name="T45" fmla="*/ 36 h 2368"/>
                  <a:gd name="T46" fmla="*/ 7 w 776"/>
                  <a:gd name="T47" fmla="*/ 3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535" name="Freeform 132"/>
              <p:cNvSpPr>
                <a:spLocks/>
              </p:cNvSpPr>
              <p:nvPr/>
            </p:nvSpPr>
            <p:spPr bwMode="hidden">
              <a:xfrm>
                <a:off x="4841" y="894"/>
                <a:ext cx="395" cy="628"/>
              </a:xfrm>
              <a:custGeom>
                <a:avLst/>
                <a:gdLst>
                  <a:gd name="T0" fmla="*/ 0 w 776"/>
                  <a:gd name="T1" fmla="*/ 1 h 2368"/>
                  <a:gd name="T2" fmla="*/ 32 w 776"/>
                  <a:gd name="T3" fmla="*/ 0 h 2368"/>
                  <a:gd name="T4" fmla="*/ 13 w 776"/>
                  <a:gd name="T5" fmla="*/ 3 h 2368"/>
                  <a:gd name="T6" fmla="*/ 44 w 776"/>
                  <a:gd name="T7" fmla="*/ 3 h 2368"/>
                  <a:gd name="T8" fmla="*/ 25 w 776"/>
                  <a:gd name="T9" fmla="*/ 6 h 2368"/>
                  <a:gd name="T10" fmla="*/ 50 w 776"/>
                  <a:gd name="T11" fmla="*/ 7 h 2368"/>
                  <a:gd name="T12" fmla="*/ 38 w 776"/>
                  <a:gd name="T13" fmla="*/ 8 h 2368"/>
                  <a:gd name="T14" fmla="*/ 63 w 776"/>
                  <a:gd name="T15" fmla="*/ 9 h 2368"/>
                  <a:gd name="T16" fmla="*/ 50 w 776"/>
                  <a:gd name="T17" fmla="*/ 11 h 2368"/>
                  <a:gd name="T18" fmla="*/ 70 w 776"/>
                  <a:gd name="T19" fmla="*/ 12 h 2368"/>
                  <a:gd name="T20" fmla="*/ 63 w 776"/>
                  <a:gd name="T21" fmla="*/ 14 h 2368"/>
                  <a:gd name="T22" fmla="*/ 76 w 776"/>
                  <a:gd name="T23" fmla="*/ 16 h 2368"/>
                  <a:gd name="T24" fmla="*/ 76 w 776"/>
                  <a:gd name="T25" fmla="*/ 17 h 2368"/>
                  <a:gd name="T26" fmla="*/ 89 w 776"/>
                  <a:gd name="T27" fmla="*/ 20 h 2368"/>
                  <a:gd name="T28" fmla="*/ 82 w 776"/>
                  <a:gd name="T29" fmla="*/ 23 h 2368"/>
                  <a:gd name="T30" fmla="*/ 95 w 776"/>
                  <a:gd name="T31" fmla="*/ 24 h 2368"/>
                  <a:gd name="T32" fmla="*/ 89 w 776"/>
                  <a:gd name="T33" fmla="*/ 27 h 2368"/>
                  <a:gd name="T34" fmla="*/ 95 w 776"/>
                  <a:gd name="T35" fmla="*/ 30 h 2368"/>
                  <a:gd name="T36" fmla="*/ 89 w 776"/>
                  <a:gd name="T37" fmla="*/ 32 h 2368"/>
                  <a:gd name="T38" fmla="*/ 101 w 776"/>
                  <a:gd name="T39" fmla="*/ 34 h 2368"/>
                  <a:gd name="T40" fmla="*/ 95 w 776"/>
                  <a:gd name="T41" fmla="*/ 37 h 2368"/>
                  <a:gd name="T42" fmla="*/ 101 w 776"/>
                  <a:gd name="T43" fmla="*/ 41 h 2368"/>
                  <a:gd name="T44" fmla="*/ 95 w 776"/>
                  <a:gd name="T45" fmla="*/ 41 h 2368"/>
                  <a:gd name="T46" fmla="*/ 101 w 776"/>
                  <a:gd name="T47" fmla="*/ 4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1536" name="Freeform 133"/>
              <p:cNvSpPr>
                <a:spLocks/>
              </p:cNvSpPr>
              <p:nvPr/>
            </p:nvSpPr>
            <p:spPr bwMode="hidden">
              <a:xfrm>
                <a:off x="4636" y="576"/>
                <a:ext cx="595" cy="419"/>
              </a:xfrm>
              <a:custGeom>
                <a:avLst/>
                <a:gdLst>
                  <a:gd name="T0" fmla="*/ 0 w 776"/>
                  <a:gd name="T1" fmla="*/ 0 h 2368"/>
                  <a:gd name="T2" fmla="*/ 108 w 776"/>
                  <a:gd name="T3" fmla="*/ 0 h 2368"/>
                  <a:gd name="T4" fmla="*/ 44 w 776"/>
                  <a:gd name="T5" fmla="*/ 1 h 2368"/>
                  <a:gd name="T6" fmla="*/ 152 w 776"/>
                  <a:gd name="T7" fmla="*/ 1 h 2368"/>
                  <a:gd name="T8" fmla="*/ 87 w 776"/>
                  <a:gd name="T9" fmla="*/ 2 h 2368"/>
                  <a:gd name="T10" fmla="*/ 173 w 776"/>
                  <a:gd name="T11" fmla="*/ 2 h 2368"/>
                  <a:gd name="T12" fmla="*/ 130 w 776"/>
                  <a:gd name="T13" fmla="*/ 2 h 2368"/>
                  <a:gd name="T14" fmla="*/ 216 w 776"/>
                  <a:gd name="T15" fmla="*/ 3 h 2368"/>
                  <a:gd name="T16" fmla="*/ 173 w 776"/>
                  <a:gd name="T17" fmla="*/ 3 h 2368"/>
                  <a:gd name="T18" fmla="*/ 238 w 776"/>
                  <a:gd name="T19" fmla="*/ 4 h 2368"/>
                  <a:gd name="T20" fmla="*/ 216 w 776"/>
                  <a:gd name="T21" fmla="*/ 4 h 2368"/>
                  <a:gd name="T22" fmla="*/ 260 w 776"/>
                  <a:gd name="T23" fmla="*/ 5 h 2368"/>
                  <a:gd name="T24" fmla="*/ 260 w 776"/>
                  <a:gd name="T25" fmla="*/ 5 h 2368"/>
                  <a:gd name="T26" fmla="*/ 303 w 776"/>
                  <a:gd name="T27" fmla="*/ 6 h 2368"/>
                  <a:gd name="T28" fmla="*/ 281 w 776"/>
                  <a:gd name="T29" fmla="*/ 7 h 2368"/>
                  <a:gd name="T30" fmla="*/ 324 w 776"/>
                  <a:gd name="T31" fmla="*/ 7 h 2368"/>
                  <a:gd name="T32" fmla="*/ 303 w 776"/>
                  <a:gd name="T33" fmla="*/ 8 h 2368"/>
                  <a:gd name="T34" fmla="*/ 324 w 776"/>
                  <a:gd name="T35" fmla="*/ 9 h 2368"/>
                  <a:gd name="T36" fmla="*/ 303 w 776"/>
                  <a:gd name="T37" fmla="*/ 9 h 2368"/>
                  <a:gd name="T38" fmla="*/ 347 w 776"/>
                  <a:gd name="T39" fmla="*/ 10 h 2368"/>
                  <a:gd name="T40" fmla="*/ 324 w 776"/>
                  <a:gd name="T41" fmla="*/ 11 h 2368"/>
                  <a:gd name="T42" fmla="*/ 347 w 776"/>
                  <a:gd name="T43" fmla="*/ 12 h 2368"/>
                  <a:gd name="T44" fmla="*/ 324 w 776"/>
                  <a:gd name="T45" fmla="*/ 12 h 2368"/>
                  <a:gd name="T46" fmla="*/ 347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537" name="Freeform 134"/>
              <p:cNvSpPr>
                <a:spLocks/>
              </p:cNvSpPr>
              <p:nvPr/>
            </p:nvSpPr>
            <p:spPr bwMode="hidden">
              <a:xfrm>
                <a:off x="4658" y="132"/>
                <a:ext cx="260" cy="562"/>
              </a:xfrm>
              <a:custGeom>
                <a:avLst/>
                <a:gdLst>
                  <a:gd name="T0" fmla="*/ 0 w 776"/>
                  <a:gd name="T1" fmla="*/ 1 h 2368"/>
                  <a:gd name="T2" fmla="*/ 9 w 776"/>
                  <a:gd name="T3" fmla="*/ 0 h 2368"/>
                  <a:gd name="T4" fmla="*/ 4 w 776"/>
                  <a:gd name="T5" fmla="*/ 2 h 2368"/>
                  <a:gd name="T6" fmla="*/ 13 w 776"/>
                  <a:gd name="T7" fmla="*/ 2 h 2368"/>
                  <a:gd name="T8" fmla="*/ 7 w 776"/>
                  <a:gd name="T9" fmla="*/ 4 h 2368"/>
                  <a:gd name="T10" fmla="*/ 14 w 776"/>
                  <a:gd name="T11" fmla="*/ 5 h 2368"/>
                  <a:gd name="T12" fmla="*/ 11 w 776"/>
                  <a:gd name="T13" fmla="*/ 6 h 2368"/>
                  <a:gd name="T14" fmla="*/ 18 w 776"/>
                  <a:gd name="T15" fmla="*/ 7 h 2368"/>
                  <a:gd name="T16" fmla="*/ 14 w 776"/>
                  <a:gd name="T17" fmla="*/ 8 h 2368"/>
                  <a:gd name="T18" fmla="*/ 20 w 776"/>
                  <a:gd name="T19" fmla="*/ 9 h 2368"/>
                  <a:gd name="T20" fmla="*/ 18 w 776"/>
                  <a:gd name="T21" fmla="*/ 10 h 2368"/>
                  <a:gd name="T22" fmla="*/ 22 w 776"/>
                  <a:gd name="T23" fmla="*/ 11 h 2368"/>
                  <a:gd name="T24" fmla="*/ 22 w 776"/>
                  <a:gd name="T25" fmla="*/ 12 h 2368"/>
                  <a:gd name="T26" fmla="*/ 25 w 776"/>
                  <a:gd name="T27" fmla="*/ 14 h 2368"/>
                  <a:gd name="T28" fmla="*/ 23 w 776"/>
                  <a:gd name="T29" fmla="*/ 16 h 2368"/>
                  <a:gd name="T30" fmla="*/ 27 w 776"/>
                  <a:gd name="T31" fmla="*/ 18 h 2368"/>
                  <a:gd name="T32" fmla="*/ 25 w 776"/>
                  <a:gd name="T33" fmla="*/ 19 h 2368"/>
                  <a:gd name="T34" fmla="*/ 27 w 776"/>
                  <a:gd name="T35" fmla="*/ 21 h 2368"/>
                  <a:gd name="T36" fmla="*/ 25 w 776"/>
                  <a:gd name="T37" fmla="*/ 23 h 2368"/>
                  <a:gd name="T38" fmla="*/ 29 w 776"/>
                  <a:gd name="T39" fmla="*/ 25 h 2368"/>
                  <a:gd name="T40" fmla="*/ 27 w 776"/>
                  <a:gd name="T41" fmla="*/ 27 h 2368"/>
                  <a:gd name="T42" fmla="*/ 29 w 776"/>
                  <a:gd name="T43" fmla="*/ 29 h 2368"/>
                  <a:gd name="T44" fmla="*/ 27 w 776"/>
                  <a:gd name="T45" fmla="*/ 30 h 2368"/>
                  <a:gd name="T46" fmla="*/ 29 w 776"/>
                  <a:gd name="T47" fmla="*/ 3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538" name="Freeform 135"/>
              <p:cNvSpPr>
                <a:spLocks/>
              </p:cNvSpPr>
              <p:nvPr/>
            </p:nvSpPr>
            <p:spPr bwMode="hidden">
              <a:xfrm rot="-1346631">
                <a:off x="4401" y="599"/>
                <a:ext cx="174" cy="329"/>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4 w 776"/>
                  <a:gd name="T11" fmla="*/ 1 h 2368"/>
                  <a:gd name="T12" fmla="*/ 3 w 776"/>
                  <a:gd name="T13" fmla="*/ 1 h 2368"/>
                  <a:gd name="T14" fmla="*/ 5 w 776"/>
                  <a:gd name="T15" fmla="*/ 1 h 2368"/>
                  <a:gd name="T16" fmla="*/ 4 w 776"/>
                  <a:gd name="T17" fmla="*/ 2 h 2368"/>
                  <a:gd name="T18" fmla="*/ 6 w 776"/>
                  <a:gd name="T19" fmla="*/ 2 h 2368"/>
                  <a:gd name="T20" fmla="*/ 5 w 776"/>
                  <a:gd name="T21" fmla="*/ 2 h 2368"/>
                  <a:gd name="T22" fmla="*/ 7 w 776"/>
                  <a:gd name="T23" fmla="*/ 2 h 2368"/>
                  <a:gd name="T24" fmla="*/ 7 w 776"/>
                  <a:gd name="T25" fmla="*/ 3 h 2368"/>
                  <a:gd name="T26" fmla="*/ 8 w 776"/>
                  <a:gd name="T27" fmla="*/ 3 h 2368"/>
                  <a:gd name="T28" fmla="*/ 7 w 776"/>
                  <a:gd name="T29" fmla="*/ 3 h 2368"/>
                  <a:gd name="T30" fmla="*/ 8 w 776"/>
                  <a:gd name="T31" fmla="*/ 3 h 2368"/>
                  <a:gd name="T32" fmla="*/ 8 w 776"/>
                  <a:gd name="T33" fmla="*/ 4 h 2368"/>
                  <a:gd name="T34" fmla="*/ 8 w 776"/>
                  <a:gd name="T35" fmla="*/ 4 h 2368"/>
                  <a:gd name="T36" fmla="*/ 8 w 776"/>
                  <a:gd name="T37" fmla="*/ 5 h 2368"/>
                  <a:gd name="T38" fmla="*/ 9 w 776"/>
                  <a:gd name="T39" fmla="*/ 5 h 2368"/>
                  <a:gd name="T40" fmla="*/ 8 w 776"/>
                  <a:gd name="T41" fmla="*/ 5 h 2368"/>
                  <a:gd name="T42" fmla="*/ 9 w 776"/>
                  <a:gd name="T43" fmla="*/ 6 h 2368"/>
                  <a:gd name="T44" fmla="*/ 8 w 776"/>
                  <a:gd name="T45" fmla="*/ 6 h 2368"/>
                  <a:gd name="T46" fmla="*/ 9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1539" name="Freeform 136"/>
              <p:cNvSpPr>
                <a:spLocks/>
              </p:cNvSpPr>
              <p:nvPr/>
            </p:nvSpPr>
            <p:spPr bwMode="hidden">
              <a:xfrm rot="1346631" flipH="1">
                <a:off x="3783" y="590"/>
                <a:ext cx="173" cy="329"/>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4 w 776"/>
                  <a:gd name="T11" fmla="*/ 1 h 2368"/>
                  <a:gd name="T12" fmla="*/ 3 w 776"/>
                  <a:gd name="T13" fmla="*/ 1 h 2368"/>
                  <a:gd name="T14" fmla="*/ 5 w 776"/>
                  <a:gd name="T15" fmla="*/ 1 h 2368"/>
                  <a:gd name="T16" fmla="*/ 4 w 776"/>
                  <a:gd name="T17" fmla="*/ 2 h 2368"/>
                  <a:gd name="T18" fmla="*/ 6 w 776"/>
                  <a:gd name="T19" fmla="*/ 2 h 2368"/>
                  <a:gd name="T20" fmla="*/ 5 w 776"/>
                  <a:gd name="T21" fmla="*/ 2 h 2368"/>
                  <a:gd name="T22" fmla="*/ 6 w 776"/>
                  <a:gd name="T23" fmla="*/ 2 h 2368"/>
                  <a:gd name="T24" fmla="*/ 6 w 776"/>
                  <a:gd name="T25" fmla="*/ 3 h 2368"/>
                  <a:gd name="T26" fmla="*/ 7 w 776"/>
                  <a:gd name="T27" fmla="*/ 3 h 2368"/>
                  <a:gd name="T28" fmla="*/ 7 w 776"/>
                  <a:gd name="T29" fmla="*/ 3 h 2368"/>
                  <a:gd name="T30" fmla="*/ 8 w 776"/>
                  <a:gd name="T31" fmla="*/ 3 h 2368"/>
                  <a:gd name="T32" fmla="*/ 7 w 776"/>
                  <a:gd name="T33" fmla="*/ 4 h 2368"/>
                  <a:gd name="T34" fmla="*/ 8 w 776"/>
                  <a:gd name="T35" fmla="*/ 4 h 2368"/>
                  <a:gd name="T36" fmla="*/ 7 w 776"/>
                  <a:gd name="T37" fmla="*/ 5 h 2368"/>
                  <a:gd name="T38" fmla="*/ 8 w 776"/>
                  <a:gd name="T39" fmla="*/ 5 h 2368"/>
                  <a:gd name="T40" fmla="*/ 8 w 776"/>
                  <a:gd name="T41" fmla="*/ 5 h 2368"/>
                  <a:gd name="T42" fmla="*/ 8 w 776"/>
                  <a:gd name="T43" fmla="*/ 6 h 2368"/>
                  <a:gd name="T44" fmla="*/ 8 w 776"/>
                  <a:gd name="T45" fmla="*/ 6 h 2368"/>
                  <a:gd name="T46" fmla="*/ 8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sp>
        <p:nvSpPr>
          <p:cNvPr id="21507"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8"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22027" name="Rectangle 13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FFCC00"/>
                </a:solidFill>
                <a:latin typeface="+mn-lt"/>
              </a:defRPr>
            </a:lvl1pPr>
          </a:lstStyle>
          <a:p>
            <a:pPr>
              <a:defRPr/>
            </a:pPr>
            <a:endParaRPr lang="en-US" altLang="en-US"/>
          </a:p>
        </p:txBody>
      </p:sp>
      <p:sp>
        <p:nvSpPr>
          <p:cNvPr id="422028" name="Rectangle 14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FFCC00"/>
                </a:solidFill>
                <a:latin typeface="+mn-lt"/>
              </a:defRPr>
            </a:lvl1pPr>
          </a:lstStyle>
          <a:p>
            <a:pPr>
              <a:defRPr/>
            </a:pPr>
            <a:endParaRPr lang="en-US" altLang="en-US"/>
          </a:p>
        </p:txBody>
      </p:sp>
      <p:sp>
        <p:nvSpPr>
          <p:cNvPr id="422029" name="Rectangle 14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FFCC00"/>
                </a:solidFill>
                <a:latin typeface="+mn-lt"/>
              </a:defRPr>
            </a:lvl1pPr>
          </a:lstStyle>
          <a:p>
            <a:pPr>
              <a:defRPr/>
            </a:pPr>
            <a:fld id="{B442E5AE-64C9-45D9-8798-27EEB475B1D6}"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94355" r:id="rId1"/>
    <p:sldLayoutId id="2147494091" r:id="rId2"/>
    <p:sldLayoutId id="2147494092" r:id="rId3"/>
    <p:sldLayoutId id="2147494093" r:id="rId4"/>
    <p:sldLayoutId id="2147494094" r:id="rId5"/>
    <p:sldLayoutId id="2147494095" r:id="rId6"/>
    <p:sldLayoutId id="2147494096" r:id="rId7"/>
    <p:sldLayoutId id="2147494097" r:id="rId8"/>
    <p:sldLayoutId id="2147494098" r:id="rId9"/>
    <p:sldLayoutId id="2147494099" r:id="rId10"/>
    <p:sldLayoutId id="2147494100" r:id="rId11"/>
  </p:sldLayoutIdLst>
  <p:transition>
    <p:diamond/>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22530" name="Group 2"/>
          <p:cNvGrpSpPr>
            <a:grpSpLocks/>
          </p:cNvGrpSpPr>
          <p:nvPr/>
        </p:nvGrpSpPr>
        <p:grpSpPr bwMode="auto">
          <a:xfrm>
            <a:off x="0" y="0"/>
            <a:ext cx="9144000" cy="6858000"/>
            <a:chOff x="0" y="0"/>
            <a:chExt cx="5760" cy="4320"/>
          </a:xfrm>
        </p:grpSpPr>
        <p:sp>
          <p:nvSpPr>
            <p:cNvPr id="22553"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2496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grpSp>
      <p:sp>
        <p:nvSpPr>
          <p:cNvPr id="22531"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22532" name="Group 6"/>
          <p:cNvGrpSpPr>
            <a:grpSpLocks/>
          </p:cNvGrpSpPr>
          <p:nvPr/>
        </p:nvGrpSpPr>
        <p:grpSpPr bwMode="auto">
          <a:xfrm>
            <a:off x="0" y="6019800"/>
            <a:ext cx="7848600" cy="857250"/>
            <a:chOff x="0" y="3792"/>
            <a:chExt cx="4944" cy="540"/>
          </a:xfrm>
        </p:grpSpPr>
        <p:sp>
          <p:nvSpPr>
            <p:cNvPr id="42496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grpSp>
          <p:nvGrpSpPr>
            <p:cNvPr id="22546" name="Group 8"/>
            <p:cNvGrpSpPr>
              <a:grpSpLocks/>
            </p:cNvGrpSpPr>
            <p:nvPr userDrawn="1"/>
          </p:nvGrpSpPr>
          <p:grpSpPr bwMode="auto">
            <a:xfrm>
              <a:off x="2486" y="3792"/>
              <a:ext cx="2458" cy="540"/>
              <a:chOff x="2486" y="3792"/>
              <a:chExt cx="2458" cy="540"/>
            </a:xfrm>
          </p:grpSpPr>
          <p:sp>
            <p:nvSpPr>
              <p:cNvPr id="22548"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22549"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22550"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22551"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22552"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42497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Tahoma" pitchFamily="34" charset="0"/>
              </a:endParaRPr>
            </a:p>
          </p:txBody>
        </p:sp>
      </p:grpSp>
      <p:grpSp>
        <p:nvGrpSpPr>
          <p:cNvPr id="22533" name="Group 15"/>
          <p:cNvGrpSpPr>
            <a:grpSpLocks/>
          </p:cNvGrpSpPr>
          <p:nvPr/>
        </p:nvGrpSpPr>
        <p:grpSpPr bwMode="auto">
          <a:xfrm>
            <a:off x="627063" y="6021388"/>
            <a:ext cx="5684837" cy="849312"/>
            <a:chOff x="395" y="3793"/>
            <a:chExt cx="3581" cy="535"/>
          </a:xfrm>
        </p:grpSpPr>
        <p:sp>
          <p:nvSpPr>
            <p:cNvPr id="22539" name="Freeform 16"/>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22540"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2541"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2542"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2543" name="Freeform 20"/>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2544" name="Freeform 21"/>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42498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5"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2498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mn-lt"/>
              </a:defRPr>
            </a:lvl1pPr>
          </a:lstStyle>
          <a:p>
            <a:pPr>
              <a:defRPr/>
            </a:pPr>
            <a:endParaRPr lang="en-US" altLang="en-US"/>
          </a:p>
        </p:txBody>
      </p:sp>
      <p:sp>
        <p:nvSpPr>
          <p:cNvPr id="42498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mn-lt"/>
              </a:defRPr>
            </a:lvl1pPr>
          </a:lstStyle>
          <a:p>
            <a:pPr>
              <a:defRPr/>
            </a:pPr>
            <a:endParaRPr lang="en-US" altLang="en-US"/>
          </a:p>
        </p:txBody>
      </p:sp>
      <p:sp>
        <p:nvSpPr>
          <p:cNvPr id="42498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latin typeface="+mn-lt"/>
              </a:defRPr>
            </a:lvl1pPr>
          </a:lstStyle>
          <a:p>
            <a:pPr>
              <a:defRPr/>
            </a:pPr>
            <a:fld id="{D3754F0C-D406-4B86-B862-777CC705CBCD}"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94356" r:id="rId1"/>
    <p:sldLayoutId id="2147494101" r:id="rId2"/>
    <p:sldLayoutId id="2147494102" r:id="rId3"/>
    <p:sldLayoutId id="2147494103" r:id="rId4"/>
    <p:sldLayoutId id="2147494104" r:id="rId5"/>
    <p:sldLayoutId id="2147494105" r:id="rId6"/>
    <p:sldLayoutId id="2147494106" r:id="rId7"/>
    <p:sldLayoutId id="2147494107" r:id="rId8"/>
    <p:sldLayoutId id="2147494108" r:id="rId9"/>
    <p:sldLayoutId id="2147494109" r:id="rId10"/>
    <p:sldLayoutId id="2147494110" r:id="rId11"/>
  </p:sldLayoutIdLst>
  <p:transition>
    <p:diamond/>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23555"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356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7A0871C-0060-4575-858C-F98BFCBF66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4357" r:id="rId1"/>
    <p:sldLayoutId id="2147494111" r:id="rId2"/>
    <p:sldLayoutId id="2147494358" r:id="rId3"/>
    <p:sldLayoutId id="2147494359" r:id="rId4"/>
    <p:sldLayoutId id="2147494360" r:id="rId5"/>
    <p:sldLayoutId id="2147494361" r:id="rId6"/>
    <p:sldLayoutId id="2147494112" r:id="rId7"/>
    <p:sldLayoutId id="2147494362" r:id="rId8"/>
    <p:sldLayoutId id="2147494363" r:id="rId9"/>
    <p:sldLayoutId id="2147494113" r:id="rId10"/>
    <p:sldLayoutId id="2147494114"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4716463" y="5345113"/>
            <a:ext cx="4427537" cy="1512887"/>
            <a:chOff x="2971" y="3367"/>
            <a:chExt cx="2789" cy="953"/>
          </a:xfrm>
        </p:grpSpPr>
        <p:sp>
          <p:nvSpPr>
            <p:cNvPr id="24584" name="Freeform 3"/>
            <p:cNvSpPr>
              <a:spLocks/>
            </p:cNvSpPr>
            <p:nvPr/>
          </p:nvSpPr>
          <p:spPr bwMode="ltGray">
            <a:xfrm>
              <a:off x="2971" y="3367"/>
              <a:ext cx="2789" cy="953"/>
            </a:xfrm>
            <a:custGeom>
              <a:avLst/>
              <a:gdLst>
                <a:gd name="T0" fmla="*/ 2885 w 2780"/>
                <a:gd name="T1" fmla="*/ 18 h 953"/>
                <a:gd name="T2" fmla="*/ 2795 w 2780"/>
                <a:gd name="T3" fmla="*/ 24 h 953"/>
                <a:gd name="T4" fmla="*/ 2728 w 2780"/>
                <a:gd name="T5" fmla="*/ 102 h 953"/>
                <a:gd name="T6" fmla="*/ 2615 w 2780"/>
                <a:gd name="T7" fmla="*/ 156 h 953"/>
                <a:gd name="T8" fmla="*/ 2609 w 2780"/>
                <a:gd name="T9" fmla="*/ 222 h 953"/>
                <a:gd name="T10" fmla="*/ 2591 w 2780"/>
                <a:gd name="T11" fmla="*/ 246 h 953"/>
                <a:gd name="T12" fmla="*/ 2573 w 2780"/>
                <a:gd name="T13" fmla="*/ 252 h 953"/>
                <a:gd name="T14" fmla="*/ 2501 w 2780"/>
                <a:gd name="T15" fmla="*/ 210 h 953"/>
                <a:gd name="T16" fmla="*/ 2355 w 2780"/>
                <a:gd name="T17" fmla="*/ 192 h 953"/>
                <a:gd name="T18" fmla="*/ 2328 w 2780"/>
                <a:gd name="T19" fmla="*/ 186 h 953"/>
                <a:gd name="T20" fmla="*/ 2309 w 2780"/>
                <a:gd name="T21" fmla="*/ 192 h 953"/>
                <a:gd name="T22" fmla="*/ 2237 w 2780"/>
                <a:gd name="T23" fmla="*/ 228 h 953"/>
                <a:gd name="T24" fmla="*/ 2201 w 2780"/>
                <a:gd name="T25" fmla="*/ 240 h 953"/>
                <a:gd name="T26" fmla="*/ 2177 w 2780"/>
                <a:gd name="T27" fmla="*/ 246 h 953"/>
                <a:gd name="T28" fmla="*/ 2165 w 2780"/>
                <a:gd name="T29" fmla="*/ 258 h 953"/>
                <a:gd name="T30" fmla="*/ 2165 w 2780"/>
                <a:gd name="T31" fmla="*/ 276 h 953"/>
                <a:gd name="T32" fmla="*/ 2142 w 2780"/>
                <a:gd name="T33" fmla="*/ 300 h 953"/>
                <a:gd name="T34" fmla="*/ 2124 w 2780"/>
                <a:gd name="T35" fmla="*/ 312 h 953"/>
                <a:gd name="T36" fmla="*/ 2112 w 2780"/>
                <a:gd name="T37" fmla="*/ 324 h 953"/>
                <a:gd name="T38" fmla="*/ 2100 w 2780"/>
                <a:gd name="T39" fmla="*/ 336 h 953"/>
                <a:gd name="T40" fmla="*/ 2065 w 2780"/>
                <a:gd name="T41" fmla="*/ 342 h 953"/>
                <a:gd name="T42" fmla="*/ 1991 w 2780"/>
                <a:gd name="T43" fmla="*/ 336 h 953"/>
                <a:gd name="T44" fmla="*/ 1955 w 2780"/>
                <a:gd name="T45" fmla="*/ 330 h 953"/>
                <a:gd name="T46" fmla="*/ 1943 w 2780"/>
                <a:gd name="T47" fmla="*/ 342 h 953"/>
                <a:gd name="T48" fmla="*/ 1931 w 2780"/>
                <a:gd name="T49" fmla="*/ 354 h 953"/>
                <a:gd name="T50" fmla="*/ 1901 w 2780"/>
                <a:gd name="T51" fmla="*/ 360 h 953"/>
                <a:gd name="T52" fmla="*/ 1842 w 2780"/>
                <a:gd name="T53" fmla="*/ 342 h 953"/>
                <a:gd name="T54" fmla="*/ 1818 w 2780"/>
                <a:gd name="T55" fmla="*/ 342 h 953"/>
                <a:gd name="T56" fmla="*/ 1794 w 2780"/>
                <a:gd name="T57" fmla="*/ 354 h 953"/>
                <a:gd name="T58" fmla="*/ 1725 w 2780"/>
                <a:gd name="T59" fmla="*/ 425 h 953"/>
                <a:gd name="T60" fmla="*/ 1679 w 2780"/>
                <a:gd name="T61" fmla="*/ 569 h 953"/>
                <a:gd name="T62" fmla="*/ 1679 w 2780"/>
                <a:gd name="T63" fmla="*/ 593 h 953"/>
                <a:gd name="T64" fmla="*/ 1685 w 2780"/>
                <a:gd name="T65" fmla="*/ 641 h 953"/>
                <a:gd name="T66" fmla="*/ 1703 w 2780"/>
                <a:gd name="T67" fmla="*/ 659 h 953"/>
                <a:gd name="T68" fmla="*/ 1697 w 2780"/>
                <a:gd name="T69" fmla="*/ 671 h 953"/>
                <a:gd name="T70" fmla="*/ 1685 w 2780"/>
                <a:gd name="T71" fmla="*/ 683 h 953"/>
                <a:gd name="T72" fmla="*/ 1607 w 2780"/>
                <a:gd name="T73" fmla="*/ 689 h 953"/>
                <a:gd name="T74" fmla="*/ 1530 w 2780"/>
                <a:gd name="T75" fmla="*/ 629 h 953"/>
                <a:gd name="T76" fmla="*/ 1385 w 2780"/>
                <a:gd name="T77" fmla="*/ 587 h 953"/>
                <a:gd name="T78" fmla="*/ 1236 w 2780"/>
                <a:gd name="T79" fmla="*/ 671 h 953"/>
                <a:gd name="T80" fmla="*/ 1055 w 2780"/>
                <a:gd name="T81" fmla="*/ 731 h 953"/>
                <a:gd name="T82" fmla="*/ 852 w 2780"/>
                <a:gd name="T83" fmla="*/ 743 h 953"/>
                <a:gd name="T84" fmla="*/ 654 w 2780"/>
                <a:gd name="T85" fmla="*/ 701 h 953"/>
                <a:gd name="T86" fmla="*/ 594 w 2780"/>
                <a:gd name="T87" fmla="*/ 695 h 953"/>
                <a:gd name="T88" fmla="*/ 582 w 2780"/>
                <a:gd name="T89" fmla="*/ 701 h 953"/>
                <a:gd name="T90" fmla="*/ 546 w 2780"/>
                <a:gd name="T91" fmla="*/ 731 h 953"/>
                <a:gd name="T92" fmla="*/ 449 w 2780"/>
                <a:gd name="T93" fmla="*/ 809 h 953"/>
                <a:gd name="T94" fmla="*/ 419 w 2780"/>
                <a:gd name="T95" fmla="*/ 821 h 953"/>
                <a:gd name="T96" fmla="*/ 395 w 2780"/>
                <a:gd name="T97" fmla="*/ 821 h 953"/>
                <a:gd name="T98" fmla="*/ 348 w 2780"/>
                <a:gd name="T99" fmla="*/ 827 h 953"/>
                <a:gd name="T100" fmla="*/ 222 w 2780"/>
                <a:gd name="T101" fmla="*/ 851 h 953"/>
                <a:gd name="T102" fmla="*/ 186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97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884740"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41"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42"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43"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44"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45"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46"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47"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48"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49"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50"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51"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52"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53"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grpSp>
      <p:sp>
        <p:nvSpPr>
          <p:cNvPr id="884754"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884755"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EAEAEA"/>
                </a:solidFill>
                <a:effectLst>
                  <a:outerShdw blurRad="38100" dist="38100" dir="2700000" algn="tl">
                    <a:srgbClr val="000000"/>
                  </a:outerShdw>
                </a:effectLst>
                <a:latin typeface="+mn-lt"/>
              </a:defRPr>
            </a:lvl1pPr>
          </a:lstStyle>
          <a:p>
            <a:pPr>
              <a:defRPr/>
            </a:pPr>
            <a:endParaRPr lang="en-US"/>
          </a:p>
        </p:txBody>
      </p:sp>
      <p:sp>
        <p:nvSpPr>
          <p:cNvPr id="884756"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EAEAEA"/>
                </a:solidFill>
                <a:effectLst>
                  <a:outerShdw blurRad="38100" dist="38100" dir="2700000" algn="tl">
                    <a:srgbClr val="000000"/>
                  </a:outerShdw>
                </a:effectLst>
                <a:latin typeface="+mn-lt"/>
              </a:defRPr>
            </a:lvl1pPr>
          </a:lstStyle>
          <a:p>
            <a:pPr>
              <a:defRPr/>
            </a:pPr>
            <a:endParaRPr lang="en-US"/>
          </a:p>
        </p:txBody>
      </p:sp>
      <p:sp>
        <p:nvSpPr>
          <p:cNvPr id="884757"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EAEAEA"/>
                </a:solidFill>
                <a:effectLst>
                  <a:outerShdw blurRad="38100" dist="38100" dir="2700000" algn="tl">
                    <a:srgbClr val="000000"/>
                  </a:outerShdw>
                </a:effectLst>
                <a:latin typeface="+mn-lt"/>
              </a:defRPr>
            </a:lvl1pPr>
          </a:lstStyle>
          <a:p>
            <a:pPr>
              <a:defRPr/>
            </a:pPr>
            <a:fld id="{4D566DC1-C8E8-4A5A-9D4E-70F7743AE154}" type="slidenum">
              <a:rPr lang="en-US"/>
              <a:pPr>
                <a:defRPr/>
              </a:pPr>
              <a:t>‹#›</a:t>
            </a:fld>
            <a:endParaRPr lang="en-US"/>
          </a:p>
        </p:txBody>
      </p:sp>
      <p:sp>
        <p:nvSpPr>
          <p:cNvPr id="884758"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94364" r:id="rId1"/>
    <p:sldLayoutId id="2147494115" r:id="rId2"/>
    <p:sldLayoutId id="2147494116" r:id="rId3"/>
    <p:sldLayoutId id="2147494117" r:id="rId4"/>
    <p:sldLayoutId id="2147494118" r:id="rId5"/>
    <p:sldLayoutId id="2147494119" r:id="rId6"/>
    <p:sldLayoutId id="2147494120" r:id="rId7"/>
    <p:sldLayoutId id="2147494121" r:id="rId8"/>
    <p:sldLayoutId id="2147494122" r:id="rId9"/>
    <p:sldLayoutId id="2147494123" r:id="rId10"/>
    <p:sldLayoutId id="214749412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14161"/>
            </a:gs>
            <a:gs pos="100000">
              <a:schemeClr val="bg1"/>
            </a:gs>
          </a:gsLst>
          <a:lin ang="5400000" scaled="1"/>
        </a:gra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2413" cy="6856413"/>
            <a:chOff x="0" y="0"/>
            <a:chExt cx="5759" cy="4319"/>
          </a:xfrm>
        </p:grpSpPr>
        <p:sp>
          <p:nvSpPr>
            <p:cNvPr id="877571"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grpSp>
          <p:nvGrpSpPr>
            <p:cNvPr id="25609" name="Group 4"/>
            <p:cNvGrpSpPr>
              <a:grpSpLocks/>
            </p:cNvGrpSpPr>
            <p:nvPr userDrawn="1"/>
          </p:nvGrpSpPr>
          <p:grpSpPr bwMode="auto">
            <a:xfrm>
              <a:off x="0" y="0"/>
              <a:ext cx="5759" cy="4319"/>
              <a:chOff x="0" y="0"/>
              <a:chExt cx="5759" cy="4319"/>
            </a:xfrm>
          </p:grpSpPr>
          <p:sp>
            <p:nvSpPr>
              <p:cNvPr id="877573"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74"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75"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76"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77"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78"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79"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80"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81"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82"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83"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84"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85"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86"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87"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88"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89"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90"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91"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92"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93"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94"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95"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96"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597"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grpSp>
            <p:nvGrpSpPr>
              <p:cNvPr id="25635" name="Group 30"/>
              <p:cNvGrpSpPr>
                <a:grpSpLocks/>
              </p:cNvGrpSpPr>
              <p:nvPr userDrawn="1"/>
            </p:nvGrpSpPr>
            <p:grpSpPr bwMode="auto">
              <a:xfrm>
                <a:off x="0" y="0"/>
                <a:ext cx="5758" cy="1045"/>
                <a:chOff x="0" y="0"/>
                <a:chExt cx="5758" cy="1045"/>
              </a:xfrm>
            </p:grpSpPr>
            <p:sp>
              <p:nvSpPr>
                <p:cNvPr id="877599"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00"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01"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02"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03"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04"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05"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06"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07"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08"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09"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10"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11"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12"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13"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grpSp>
          <p:grpSp>
            <p:nvGrpSpPr>
              <p:cNvPr id="25636" name="Group 46"/>
              <p:cNvGrpSpPr>
                <a:grpSpLocks/>
              </p:cNvGrpSpPr>
              <p:nvPr userDrawn="1"/>
            </p:nvGrpSpPr>
            <p:grpSpPr bwMode="auto">
              <a:xfrm>
                <a:off x="0" y="558"/>
                <a:ext cx="5758" cy="487"/>
                <a:chOff x="0" y="558"/>
                <a:chExt cx="5758" cy="487"/>
              </a:xfrm>
            </p:grpSpPr>
            <p:sp>
              <p:nvSpPr>
                <p:cNvPr id="25655" name="Freeform 47"/>
                <p:cNvSpPr>
                  <a:spLocks/>
                </p:cNvSpPr>
                <p:nvPr/>
              </p:nvSpPr>
              <p:spPr bwMode="hidden">
                <a:xfrm>
                  <a:off x="0" y="618"/>
                  <a:ext cx="306" cy="427"/>
                </a:xfrm>
                <a:custGeom>
                  <a:avLst/>
                  <a:gdLst>
                    <a:gd name="T0" fmla="*/ 294 w 305"/>
                    <a:gd name="T1" fmla="*/ 439 h 426"/>
                    <a:gd name="T2" fmla="*/ 318 w 305"/>
                    <a:gd name="T3" fmla="*/ 439 h 426"/>
                    <a:gd name="T4" fmla="*/ 0 w 305"/>
                    <a:gd name="T5" fmla="*/ 0 h 426"/>
                    <a:gd name="T6" fmla="*/ 0 w 305"/>
                    <a:gd name="T7" fmla="*/ 66 h 426"/>
                    <a:gd name="T8" fmla="*/ 264 w 305"/>
                    <a:gd name="T9" fmla="*/ 439 h 426"/>
                    <a:gd name="T10" fmla="*/ 294 w 305"/>
                    <a:gd name="T11" fmla="*/ 439 h 426"/>
                    <a:gd name="T12" fmla="*/ 294 w 305"/>
                    <a:gd name="T13" fmla="*/ 439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w="9525">
                  <a:noFill/>
                  <a:round/>
                  <a:headEnd/>
                  <a:tailEnd/>
                </a:ln>
              </p:spPr>
              <p:txBody>
                <a:bodyPr/>
                <a:lstStyle/>
                <a:p>
                  <a:endParaRPr lang="en-US"/>
                </a:p>
              </p:txBody>
            </p:sp>
            <p:sp>
              <p:nvSpPr>
                <p:cNvPr id="25656" name="Freeform 48"/>
                <p:cNvSpPr>
                  <a:spLocks/>
                </p:cNvSpPr>
                <p:nvPr/>
              </p:nvSpPr>
              <p:spPr bwMode="hidden">
                <a:xfrm>
                  <a:off x="5410" y="558"/>
                  <a:ext cx="348" cy="487"/>
                </a:xfrm>
                <a:custGeom>
                  <a:avLst/>
                  <a:gdLst>
                    <a:gd name="T0" fmla="*/ 24 w 347"/>
                    <a:gd name="T1" fmla="*/ 499 h 486"/>
                    <a:gd name="T2" fmla="*/ 48 w 347"/>
                    <a:gd name="T3" fmla="*/ 499 h 486"/>
                    <a:gd name="T4" fmla="*/ 360 w 347"/>
                    <a:gd name="T5" fmla="*/ 72 h 486"/>
                    <a:gd name="T6" fmla="*/ 360 w 347"/>
                    <a:gd name="T7" fmla="*/ 0 h 486"/>
                    <a:gd name="T8" fmla="*/ 0 w 347"/>
                    <a:gd name="T9" fmla="*/ 499 h 486"/>
                    <a:gd name="T10" fmla="*/ 24 w 347"/>
                    <a:gd name="T11" fmla="*/ 499 h 486"/>
                    <a:gd name="T12" fmla="*/ 24 w 347"/>
                    <a:gd name="T13" fmla="*/ 499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w="9525">
                  <a:noFill/>
                  <a:round/>
                  <a:headEnd/>
                  <a:tailEnd/>
                </a:ln>
              </p:spPr>
              <p:txBody>
                <a:bodyPr/>
                <a:lstStyle/>
                <a:p>
                  <a:endParaRPr lang="en-US"/>
                </a:p>
              </p:txBody>
            </p:sp>
          </p:grpSp>
          <p:grpSp>
            <p:nvGrpSpPr>
              <p:cNvPr id="25637" name="Group 49"/>
              <p:cNvGrpSpPr>
                <a:grpSpLocks/>
              </p:cNvGrpSpPr>
              <p:nvPr userDrawn="1"/>
            </p:nvGrpSpPr>
            <p:grpSpPr bwMode="auto">
              <a:xfrm>
                <a:off x="264" y="1039"/>
                <a:ext cx="5200" cy="3280"/>
                <a:chOff x="264" y="1039"/>
                <a:chExt cx="5200" cy="3280"/>
              </a:xfrm>
            </p:grpSpPr>
            <p:sp>
              <p:nvSpPr>
                <p:cNvPr id="877618"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19"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20"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21"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22"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23"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24"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25"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877626"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grpSp>
          <p:sp>
            <p:nvSpPr>
              <p:cNvPr id="877627"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25639"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w="9525">
                <a:noFill/>
                <a:round/>
                <a:headEnd/>
                <a:tailEnd/>
              </a:ln>
            </p:spPr>
            <p:txBody>
              <a:bodyPr/>
              <a:lstStyle/>
              <a:p>
                <a:endParaRPr lang="en-US"/>
              </a:p>
            </p:txBody>
          </p:sp>
          <p:sp>
            <p:nvSpPr>
              <p:cNvPr id="25640"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w="9525">
                <a:noFill/>
                <a:round/>
                <a:headEnd/>
                <a:tailEnd/>
              </a:ln>
            </p:spPr>
            <p:txBody>
              <a:bodyPr/>
              <a:lstStyle/>
              <a:p>
                <a:endParaRPr lang="en-US"/>
              </a:p>
            </p:txBody>
          </p:sp>
          <p:sp>
            <p:nvSpPr>
              <p:cNvPr id="25641"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w="9525">
                <a:noFill/>
                <a:round/>
                <a:headEnd/>
                <a:tailEnd/>
              </a:ln>
            </p:spPr>
            <p:txBody>
              <a:bodyPr/>
              <a:lstStyle/>
              <a:p>
                <a:endParaRPr lang="en-US"/>
              </a:p>
            </p:txBody>
          </p:sp>
          <p:sp>
            <p:nvSpPr>
              <p:cNvPr id="877631"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EAEAEA"/>
                  </a:solidFill>
                  <a:latin typeface="Times New Roman" pitchFamily="18" charset="0"/>
                </a:endParaRPr>
              </a:p>
            </p:txBody>
          </p:sp>
          <p:sp>
            <p:nvSpPr>
              <p:cNvPr id="25643"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w="9525">
                <a:noFill/>
                <a:round/>
                <a:headEnd/>
                <a:tailEnd/>
              </a:ln>
            </p:spPr>
            <p:txBody>
              <a:bodyPr/>
              <a:lstStyle/>
              <a:p>
                <a:endParaRPr lang="en-US"/>
              </a:p>
            </p:txBody>
          </p:sp>
          <p:sp>
            <p:nvSpPr>
              <p:cNvPr id="25644"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w="9525">
                <a:noFill/>
                <a:round/>
                <a:headEnd/>
                <a:tailEnd/>
              </a:ln>
            </p:spPr>
            <p:txBody>
              <a:bodyPr/>
              <a:lstStyle/>
              <a:p>
                <a:endParaRPr lang="en-US"/>
              </a:p>
            </p:txBody>
          </p:sp>
          <p:sp>
            <p:nvSpPr>
              <p:cNvPr id="25645"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w="9525">
                <a:noFill/>
                <a:round/>
                <a:headEnd/>
                <a:tailEnd/>
              </a:ln>
            </p:spPr>
            <p:txBody>
              <a:bodyPr/>
              <a:lstStyle/>
              <a:p>
                <a:endParaRPr lang="en-US"/>
              </a:p>
            </p:txBody>
          </p:sp>
        </p:grpSp>
      </p:grpSp>
      <p:sp>
        <p:nvSpPr>
          <p:cNvPr id="877635" name="Rectangle 67"/>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877636" name="Rectangle 68"/>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EAEAEA"/>
                </a:solidFill>
                <a:effectLst>
                  <a:outerShdw blurRad="38100" dist="38100" dir="2700000" algn="tl">
                    <a:srgbClr val="000000"/>
                  </a:outerShdw>
                </a:effectLst>
                <a:latin typeface="+mn-lt"/>
              </a:defRPr>
            </a:lvl1pPr>
          </a:lstStyle>
          <a:p>
            <a:pPr>
              <a:defRPr/>
            </a:pPr>
            <a:endParaRPr lang="en-US"/>
          </a:p>
        </p:txBody>
      </p:sp>
      <p:sp>
        <p:nvSpPr>
          <p:cNvPr id="877637" name="Rectangle 69"/>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EAEAEA"/>
                </a:solidFill>
                <a:effectLst>
                  <a:outerShdw blurRad="38100" dist="38100" dir="2700000" algn="tl">
                    <a:srgbClr val="000000"/>
                  </a:outerShdw>
                </a:effectLst>
                <a:latin typeface="+mn-lt"/>
              </a:defRPr>
            </a:lvl1pPr>
          </a:lstStyle>
          <a:p>
            <a:pPr>
              <a:defRPr/>
            </a:pPr>
            <a:endParaRPr lang="en-US"/>
          </a:p>
        </p:txBody>
      </p:sp>
      <p:sp>
        <p:nvSpPr>
          <p:cNvPr id="877638" name="Rectangle 70"/>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EAEAEA"/>
                </a:solidFill>
                <a:effectLst>
                  <a:outerShdw blurRad="38100" dist="38100" dir="2700000" algn="tl">
                    <a:srgbClr val="000000"/>
                  </a:outerShdw>
                </a:effectLst>
                <a:latin typeface="+mn-lt"/>
              </a:defRPr>
            </a:lvl1pPr>
          </a:lstStyle>
          <a:p>
            <a:pPr>
              <a:defRPr/>
            </a:pPr>
            <a:fld id="{4E310A0B-F13C-4D2B-8BF2-259BCD36AD87}" type="slidenum">
              <a:rPr lang="en-US"/>
              <a:pPr>
                <a:defRPr/>
              </a:pPr>
              <a:t>‹#›</a:t>
            </a:fld>
            <a:endParaRPr lang="en-US"/>
          </a:p>
        </p:txBody>
      </p:sp>
      <p:sp>
        <p:nvSpPr>
          <p:cNvPr id="877639" name="Rectangle 71"/>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94365" r:id="rId1"/>
    <p:sldLayoutId id="2147494125" r:id="rId2"/>
    <p:sldLayoutId id="2147494126" r:id="rId3"/>
    <p:sldLayoutId id="2147494127" r:id="rId4"/>
    <p:sldLayoutId id="2147494128" r:id="rId5"/>
    <p:sldLayoutId id="2147494129" r:id="rId6"/>
    <p:sldLayoutId id="2147494130" r:id="rId7"/>
    <p:sldLayoutId id="2147494131" r:id="rId8"/>
    <p:sldLayoutId id="2147494132" r:id="rId9"/>
    <p:sldLayoutId id="2147494133" r:id="rId10"/>
    <p:sldLayoutId id="214749413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66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931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00000"/>
                </a:solidFill>
                <a:latin typeface="+mj-lt"/>
              </a:defRPr>
            </a:lvl1pPr>
          </a:lstStyle>
          <a:p>
            <a:pPr>
              <a:defRPr/>
            </a:pPr>
            <a:endParaRPr lang="en-US" altLang="en-US"/>
          </a:p>
        </p:txBody>
      </p:sp>
      <p:sp>
        <p:nvSpPr>
          <p:cNvPr id="90931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defRPr>
            </a:lvl1pPr>
          </a:lstStyle>
          <a:p>
            <a:pPr>
              <a:defRPr/>
            </a:pPr>
            <a:endParaRPr lang="en-US" altLang="en-US"/>
          </a:p>
        </p:txBody>
      </p:sp>
      <p:sp>
        <p:nvSpPr>
          <p:cNvPr id="90931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mj-lt"/>
              </a:defRPr>
            </a:lvl1pPr>
          </a:lstStyle>
          <a:p>
            <a:pPr>
              <a:defRPr/>
            </a:pPr>
            <a:fld id="{EC8D8B56-C6A7-4C67-B3DC-244507E3BAB6}" type="slidenum">
              <a:rPr lang="en-US" altLang="en-US"/>
              <a:pPr>
                <a:defRPr/>
              </a:pPr>
              <a:t>‹#›</a:t>
            </a:fld>
            <a:endParaRPr lang="en-US" altLang="en-US"/>
          </a:p>
        </p:txBody>
      </p:sp>
      <p:sp>
        <p:nvSpPr>
          <p:cNvPr id="26631"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266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94366" r:id="rId1"/>
    <p:sldLayoutId id="2147494135" r:id="rId2"/>
    <p:sldLayoutId id="2147494136" r:id="rId3"/>
    <p:sldLayoutId id="2147494137" r:id="rId4"/>
    <p:sldLayoutId id="2147494138" r:id="rId5"/>
    <p:sldLayoutId id="2147494139" r:id="rId6"/>
    <p:sldLayoutId id="2147494140" r:id="rId7"/>
    <p:sldLayoutId id="2147494141" r:id="rId8"/>
    <p:sldLayoutId id="2147494142" r:id="rId9"/>
    <p:sldLayoutId id="2147494143" r:id="rId10"/>
    <p:sldLayoutId id="2147494144"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0" y="60960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7651" name="Rectangle 3"/>
          <p:cNvSpPr>
            <a:spLocks noGrp="1" noChangeArrowheads="1"/>
          </p:cNvSpPr>
          <p:nvPr>
            <p:ph type="body" idx="1"/>
          </p:nvPr>
        </p:nvSpPr>
        <p:spPr bwMode="auto">
          <a:xfrm>
            <a:off x="1524000" y="2438400"/>
            <a:ext cx="70104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94020" name="Rectangle 4"/>
          <p:cNvSpPr>
            <a:spLocks noGrp="1" noChangeArrowheads="1"/>
          </p:cNvSpPr>
          <p:nvPr>
            <p:ph type="dt" sz="half" idx="2"/>
          </p:nvPr>
        </p:nvSpPr>
        <p:spPr bwMode="auto">
          <a:xfrm>
            <a:off x="838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pitchFamily="18" charset="0"/>
              </a:defRPr>
            </a:lvl1pPr>
          </a:lstStyle>
          <a:p>
            <a:pPr>
              <a:defRPr/>
            </a:pPr>
            <a:endParaRPr lang="en-US"/>
          </a:p>
        </p:txBody>
      </p:sp>
      <p:sp>
        <p:nvSpPr>
          <p:cNvPr id="1494021" name="Rectangle 5"/>
          <p:cNvSpPr>
            <a:spLocks noGrp="1" noChangeArrowheads="1"/>
          </p:cNvSpPr>
          <p:nvPr>
            <p:ph type="ftr" sz="quarter" idx="3"/>
          </p:nvPr>
        </p:nvSpPr>
        <p:spPr bwMode="auto">
          <a:xfrm>
            <a:off x="32766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pitchFamily="18" charset="0"/>
              </a:defRPr>
            </a:lvl1pPr>
          </a:lstStyle>
          <a:p>
            <a:pPr>
              <a:defRPr/>
            </a:pPr>
            <a:endParaRPr lang="en-US"/>
          </a:p>
        </p:txBody>
      </p:sp>
      <p:sp>
        <p:nvSpPr>
          <p:cNvPr id="1494022" name="Rectangle 6"/>
          <p:cNvSpPr>
            <a:spLocks noGrp="1" noChangeArrowheads="1"/>
          </p:cNvSpPr>
          <p:nvPr>
            <p:ph type="sldNum" sz="quarter" idx="4"/>
          </p:nvPr>
        </p:nvSpPr>
        <p:spPr bwMode="auto">
          <a:xfrm>
            <a:off x="67056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pitchFamily="18"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4367" r:id="rId1"/>
    <p:sldLayoutId id="2147494145" r:id="rId2"/>
    <p:sldLayoutId id="2147494146" r:id="rId3"/>
    <p:sldLayoutId id="2147494147" r:id="rId4"/>
    <p:sldLayoutId id="2147494148" r:id="rId5"/>
    <p:sldLayoutId id="2147494149" r:id="rId6"/>
    <p:sldLayoutId id="2147494150" r:id="rId7"/>
    <p:sldLayoutId id="2147494151" r:id="rId8"/>
    <p:sldLayoutId id="2147494152" r:id="rId9"/>
    <p:sldLayoutId id="2147494153" r:id="rId10"/>
    <p:sldLayoutId id="2147494154"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14435"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4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9144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9144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defRPr>
            </a:lvl1pPr>
          </a:lstStyle>
          <a:p>
            <a:pPr>
              <a:defRPr/>
            </a:pPr>
            <a:fld id="{CDCDD83B-4EE1-45E2-B84C-A9677AC9BC2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4368" r:id="rId1"/>
    <p:sldLayoutId id="2147494155" r:id="rId2"/>
    <p:sldLayoutId id="2147494156" r:id="rId3"/>
    <p:sldLayoutId id="2147494157" r:id="rId4"/>
    <p:sldLayoutId id="2147494158" r:id="rId5"/>
    <p:sldLayoutId id="2147494159" r:id="rId6"/>
    <p:sldLayoutId id="2147494160" r:id="rId7"/>
    <p:sldLayoutId id="2147494161" r:id="rId8"/>
    <p:sldLayoutId id="2147494162" r:id="rId9"/>
    <p:sldLayoutId id="2147494163" r:id="rId10"/>
    <p:sldLayoutId id="2147494164"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0" y="60960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9699" name="Rectangle 3"/>
          <p:cNvSpPr>
            <a:spLocks noGrp="1" noChangeArrowheads="1"/>
          </p:cNvSpPr>
          <p:nvPr>
            <p:ph type="body" idx="1"/>
          </p:nvPr>
        </p:nvSpPr>
        <p:spPr bwMode="auto">
          <a:xfrm>
            <a:off x="1447800" y="2209800"/>
            <a:ext cx="70104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2036" name="Rectangle 4"/>
          <p:cNvSpPr>
            <a:spLocks noGrp="1" noChangeArrowheads="1"/>
          </p:cNvSpPr>
          <p:nvPr>
            <p:ph type="dt" sz="half" idx="2"/>
          </p:nvPr>
        </p:nvSpPr>
        <p:spPr bwMode="auto">
          <a:xfrm>
            <a:off x="838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pitchFamily="18" charset="0"/>
              </a:defRPr>
            </a:lvl1pPr>
          </a:lstStyle>
          <a:p>
            <a:pPr>
              <a:defRPr/>
            </a:pPr>
            <a:endParaRPr lang="en-US"/>
          </a:p>
        </p:txBody>
      </p:sp>
      <p:sp>
        <p:nvSpPr>
          <p:cNvPr id="812037" name="Rectangle 5"/>
          <p:cNvSpPr>
            <a:spLocks noGrp="1" noChangeArrowheads="1"/>
          </p:cNvSpPr>
          <p:nvPr>
            <p:ph type="ftr" sz="quarter" idx="3"/>
          </p:nvPr>
        </p:nvSpPr>
        <p:spPr bwMode="auto">
          <a:xfrm>
            <a:off x="32766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pitchFamily="18" charset="0"/>
              </a:defRPr>
            </a:lvl1pPr>
          </a:lstStyle>
          <a:p>
            <a:pPr>
              <a:defRPr/>
            </a:pPr>
            <a:endParaRPr lang="en-US"/>
          </a:p>
        </p:txBody>
      </p:sp>
      <p:sp>
        <p:nvSpPr>
          <p:cNvPr id="812038" name="Rectangle 6"/>
          <p:cNvSpPr>
            <a:spLocks noGrp="1" noChangeArrowheads="1"/>
          </p:cNvSpPr>
          <p:nvPr>
            <p:ph type="sldNum" sz="quarter" idx="4"/>
          </p:nvPr>
        </p:nvSpPr>
        <p:spPr bwMode="auto">
          <a:xfrm>
            <a:off x="67056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pitchFamily="18"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4369" r:id="rId1"/>
    <p:sldLayoutId id="2147494370" r:id="rId2"/>
    <p:sldLayoutId id="2147494371" r:id="rId3"/>
    <p:sldLayoutId id="2147494372" r:id="rId4"/>
    <p:sldLayoutId id="2147494373" r:id="rId5"/>
    <p:sldLayoutId id="2147494374" r:id="rId6"/>
    <p:sldLayoutId id="2147494375" r:id="rId7"/>
    <p:sldLayoutId id="2147494376" r:id="rId8"/>
    <p:sldLayoutId id="2147494377" r:id="rId9"/>
    <p:sldLayoutId id="2147494378" r:id="rId10"/>
    <p:sldLayoutId id="2147494379" r:id="rId11"/>
    <p:sldLayoutId id="2147494380"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60960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09600" y="2362200"/>
            <a:ext cx="80010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1908" name="Rectangle 4"/>
          <p:cNvSpPr>
            <a:spLocks noGrp="1" noChangeArrowheads="1"/>
          </p:cNvSpPr>
          <p:nvPr>
            <p:ph type="dt" sz="half" idx="2"/>
          </p:nvPr>
        </p:nvSpPr>
        <p:spPr bwMode="auto">
          <a:xfrm>
            <a:off x="838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Times New Roman" pitchFamily="18" charset="0"/>
              </a:defRPr>
            </a:lvl1pPr>
          </a:lstStyle>
          <a:p>
            <a:pPr>
              <a:defRPr/>
            </a:pPr>
            <a:endParaRPr lang="en-US" altLang="en-US"/>
          </a:p>
        </p:txBody>
      </p:sp>
      <p:sp>
        <p:nvSpPr>
          <p:cNvPr id="251909" name="Rectangle 5"/>
          <p:cNvSpPr>
            <a:spLocks noGrp="1" noChangeArrowheads="1"/>
          </p:cNvSpPr>
          <p:nvPr>
            <p:ph type="ftr" sz="quarter" idx="3"/>
          </p:nvPr>
        </p:nvSpPr>
        <p:spPr bwMode="auto">
          <a:xfrm>
            <a:off x="32766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Times New Roman" pitchFamily="18" charset="0"/>
              </a:defRPr>
            </a:lvl1pPr>
          </a:lstStyle>
          <a:p>
            <a:pPr>
              <a:defRPr/>
            </a:pPr>
            <a:endParaRPr lang="en-US" altLang="en-US"/>
          </a:p>
        </p:txBody>
      </p:sp>
      <p:sp>
        <p:nvSpPr>
          <p:cNvPr id="251910" name="Rectangle 6"/>
          <p:cNvSpPr>
            <a:spLocks noGrp="1" noChangeArrowheads="1"/>
          </p:cNvSpPr>
          <p:nvPr>
            <p:ph type="sldNum" sz="quarter" idx="4"/>
          </p:nvPr>
        </p:nvSpPr>
        <p:spPr bwMode="auto">
          <a:xfrm>
            <a:off x="67056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Times New Roman" pitchFamily="18" charset="0"/>
              </a:defRPr>
            </a:lvl1pPr>
          </a:lstStyle>
          <a:p>
            <a:pPr>
              <a:defRPr/>
            </a:pPr>
            <a:endParaRPr lang="en-US" altLang="en-US"/>
          </a:p>
        </p:txBody>
      </p:sp>
    </p:spTree>
  </p:cSld>
  <p:clrMap bg1="dk2" tx1="lt1" bg2="dk1" tx2="lt2" accent1="accent1" accent2="accent2" accent3="accent3" accent4="accent4" accent5="accent5" accent6="accent6" hlink="hlink" folHlink="folHlink"/>
  <p:sldLayoutIdLst>
    <p:sldLayoutId id="2147494318" r:id="rId1"/>
    <p:sldLayoutId id="2147493930" r:id="rId2"/>
    <p:sldLayoutId id="2147493931" r:id="rId3"/>
    <p:sldLayoutId id="2147493932" r:id="rId4"/>
    <p:sldLayoutId id="2147493933" r:id="rId5"/>
    <p:sldLayoutId id="2147493934" r:id="rId6"/>
    <p:sldLayoutId id="2147493935" r:id="rId7"/>
    <p:sldLayoutId id="2147493936" r:id="rId8"/>
    <p:sldLayoutId id="2147493937" r:id="rId9"/>
    <p:sldLayoutId id="2147493938" r:id="rId10"/>
    <p:sldLayoutId id="2147493939"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0" y="60960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23" name="Rectangle 3"/>
          <p:cNvSpPr>
            <a:spLocks noGrp="1" noChangeArrowheads="1"/>
          </p:cNvSpPr>
          <p:nvPr>
            <p:ph type="body" idx="1"/>
          </p:nvPr>
        </p:nvSpPr>
        <p:spPr bwMode="auto">
          <a:xfrm>
            <a:off x="609600" y="2362200"/>
            <a:ext cx="80010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6244" name="Rectangle 4"/>
          <p:cNvSpPr>
            <a:spLocks noGrp="1" noChangeArrowheads="1"/>
          </p:cNvSpPr>
          <p:nvPr>
            <p:ph type="dt" sz="half" idx="2"/>
          </p:nvPr>
        </p:nvSpPr>
        <p:spPr bwMode="auto">
          <a:xfrm>
            <a:off x="838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pitchFamily="18" charset="0"/>
              </a:defRPr>
            </a:lvl1pPr>
          </a:lstStyle>
          <a:p>
            <a:pPr>
              <a:defRPr/>
            </a:pPr>
            <a:endParaRPr lang="en-US"/>
          </a:p>
        </p:txBody>
      </p:sp>
      <p:sp>
        <p:nvSpPr>
          <p:cNvPr id="266245" name="Rectangle 5"/>
          <p:cNvSpPr>
            <a:spLocks noGrp="1" noChangeArrowheads="1"/>
          </p:cNvSpPr>
          <p:nvPr>
            <p:ph type="ftr" sz="quarter" idx="3"/>
          </p:nvPr>
        </p:nvSpPr>
        <p:spPr bwMode="auto">
          <a:xfrm>
            <a:off x="32766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pitchFamily="18" charset="0"/>
              </a:defRPr>
            </a:lvl1pPr>
          </a:lstStyle>
          <a:p>
            <a:pPr>
              <a:defRPr/>
            </a:pPr>
            <a:endParaRPr lang="en-US"/>
          </a:p>
        </p:txBody>
      </p:sp>
      <p:sp>
        <p:nvSpPr>
          <p:cNvPr id="266246" name="Rectangle 6"/>
          <p:cNvSpPr>
            <a:spLocks noGrp="1" noChangeArrowheads="1"/>
          </p:cNvSpPr>
          <p:nvPr>
            <p:ph type="sldNum" sz="quarter" idx="4"/>
          </p:nvPr>
        </p:nvSpPr>
        <p:spPr bwMode="auto">
          <a:xfrm>
            <a:off x="67056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pitchFamily="18"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94381" r:id="rId1"/>
    <p:sldLayoutId id="2147494382" r:id="rId2"/>
    <p:sldLayoutId id="2147494383" r:id="rId3"/>
    <p:sldLayoutId id="2147494384" r:id="rId4"/>
    <p:sldLayoutId id="2147494385" r:id="rId5"/>
    <p:sldLayoutId id="2147494386" r:id="rId6"/>
    <p:sldLayoutId id="2147494387" r:id="rId7"/>
    <p:sldLayoutId id="2147494388" r:id="rId8"/>
    <p:sldLayoutId id="2147494389" r:id="rId9"/>
    <p:sldLayoutId id="2147494390" r:id="rId10"/>
    <p:sldLayoutId id="2147494391"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31746" name="Group 2"/>
          <p:cNvGrpSpPr>
            <a:grpSpLocks/>
          </p:cNvGrpSpPr>
          <p:nvPr/>
        </p:nvGrpSpPr>
        <p:grpSpPr bwMode="auto">
          <a:xfrm>
            <a:off x="0" y="2438400"/>
            <a:ext cx="9144000" cy="4046538"/>
            <a:chOff x="0" y="1536"/>
            <a:chExt cx="5760" cy="2549"/>
          </a:xfrm>
        </p:grpSpPr>
        <p:sp>
          <p:nvSpPr>
            <p:cNvPr id="94003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2400">
                <a:solidFill>
                  <a:srgbClr val="FFFFFF"/>
                </a:solidFill>
                <a:latin typeface="Times New Roman" pitchFamily="18" charset="0"/>
              </a:endParaRPr>
            </a:p>
          </p:txBody>
        </p:sp>
        <p:sp>
          <p:nvSpPr>
            <p:cNvPr id="31753"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n-US"/>
            </a:p>
          </p:txBody>
        </p:sp>
        <p:sp>
          <p:nvSpPr>
            <p:cNvPr id="31754"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n-US"/>
            </a:p>
          </p:txBody>
        </p:sp>
        <p:sp>
          <p:nvSpPr>
            <p:cNvPr id="94003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sp>
          <p:nvSpPr>
            <p:cNvPr id="31756" name="Freeform 7"/>
            <p:cNvSpPr>
              <a:spLocks/>
            </p:cNvSpPr>
            <p:nvPr userDrawn="1"/>
          </p:nvSpPr>
          <p:spPr bwMode="hidden">
            <a:xfrm>
              <a:off x="3599" y="2477"/>
              <a:ext cx="186" cy="120"/>
            </a:xfrm>
            <a:custGeom>
              <a:avLst/>
              <a:gdLst>
                <a:gd name="T0" fmla="*/ 198 w 185"/>
                <a:gd name="T1" fmla="*/ 0 h 120"/>
                <a:gd name="T2" fmla="*/ 198 w 185"/>
                <a:gd name="T3" fmla="*/ 6 h 120"/>
                <a:gd name="T4" fmla="*/ 198 w 185"/>
                <a:gd name="T5" fmla="*/ 18 h 120"/>
                <a:gd name="T6" fmla="*/ 198 w 185"/>
                <a:gd name="T7" fmla="*/ 36 h 120"/>
                <a:gd name="T8" fmla="*/ 192 w 185"/>
                <a:gd name="T9" fmla="*/ 54 h 120"/>
                <a:gd name="T10" fmla="*/ 174 w 185"/>
                <a:gd name="T11" fmla="*/ 72 h 120"/>
                <a:gd name="T12" fmla="*/ 150 w 185"/>
                <a:gd name="T13" fmla="*/ 96 h 120"/>
                <a:gd name="T14" fmla="*/ 114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8 w 185"/>
                <a:gd name="T29" fmla="*/ 0 h 120"/>
                <a:gd name="T30" fmla="*/ 198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headEnd/>
              <a:tailEnd/>
            </a:ln>
          </p:spPr>
          <p:txBody>
            <a:bodyPr/>
            <a:lstStyle/>
            <a:p>
              <a:endParaRPr lang="en-US"/>
            </a:p>
          </p:txBody>
        </p:sp>
        <p:sp>
          <p:nvSpPr>
            <p:cNvPr id="31757"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headEnd/>
              <a:tailEnd/>
            </a:ln>
          </p:spPr>
          <p:txBody>
            <a:bodyPr/>
            <a:lstStyle/>
            <a:p>
              <a:endParaRPr lang="en-US"/>
            </a:p>
          </p:txBody>
        </p:sp>
        <p:sp>
          <p:nvSpPr>
            <p:cNvPr id="31758"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0 w 526"/>
                <a:gd name="T17" fmla="*/ 179 h 275"/>
                <a:gd name="T18" fmla="*/ 222 w 526"/>
                <a:gd name="T19" fmla="*/ 143 h 275"/>
                <a:gd name="T20" fmla="*/ 264 w 526"/>
                <a:gd name="T21" fmla="*/ 120 h 275"/>
                <a:gd name="T22" fmla="*/ 312 w 526"/>
                <a:gd name="T23" fmla="*/ 96 h 275"/>
                <a:gd name="T24" fmla="*/ 419 w 526"/>
                <a:gd name="T25" fmla="*/ 48 h 275"/>
                <a:gd name="T26" fmla="*/ 468 w 526"/>
                <a:gd name="T27" fmla="*/ 30 h 275"/>
                <a:gd name="T28" fmla="*/ 504 w 526"/>
                <a:gd name="T29" fmla="*/ 12 h 275"/>
                <a:gd name="T30" fmla="*/ 528 w 526"/>
                <a:gd name="T31" fmla="*/ 6 h 275"/>
                <a:gd name="T32" fmla="*/ 546 w 526"/>
                <a:gd name="T33" fmla="*/ 0 h 275"/>
                <a:gd name="T34" fmla="*/ 552 w 526"/>
                <a:gd name="T35" fmla="*/ 0 h 275"/>
                <a:gd name="T36" fmla="*/ 546 w 526"/>
                <a:gd name="T37" fmla="*/ 6 h 275"/>
                <a:gd name="T38" fmla="*/ 534 w 526"/>
                <a:gd name="T39" fmla="*/ 12 h 275"/>
                <a:gd name="T40" fmla="*/ 510 w 526"/>
                <a:gd name="T41" fmla="*/ 24 h 275"/>
                <a:gd name="T42" fmla="*/ 486 w 526"/>
                <a:gd name="T43" fmla="*/ 42 h 275"/>
                <a:gd name="T44" fmla="*/ 462 w 526"/>
                <a:gd name="T45" fmla="*/ 54 h 275"/>
                <a:gd name="T46" fmla="*/ 419 w 526"/>
                <a:gd name="T47" fmla="*/ 78 h 275"/>
                <a:gd name="T48" fmla="*/ 353 w 526"/>
                <a:gd name="T49" fmla="*/ 108 h 275"/>
                <a:gd name="T50" fmla="*/ 288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headEnd/>
              <a:tailEnd/>
            </a:ln>
          </p:spPr>
          <p:txBody>
            <a:bodyPr/>
            <a:lstStyle/>
            <a:p>
              <a:endParaRPr lang="en-US"/>
            </a:p>
          </p:txBody>
        </p:sp>
        <p:sp>
          <p:nvSpPr>
            <p:cNvPr id="31759"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3 w 718"/>
                <a:gd name="T17" fmla="*/ 228 h 306"/>
                <a:gd name="T18" fmla="*/ 139 w 718"/>
                <a:gd name="T19" fmla="*/ 228 h 306"/>
                <a:gd name="T20" fmla="*/ 157 w 718"/>
                <a:gd name="T21" fmla="*/ 222 h 306"/>
                <a:gd name="T22" fmla="*/ 181 w 718"/>
                <a:gd name="T23" fmla="*/ 216 h 306"/>
                <a:gd name="T24" fmla="*/ 211 w 718"/>
                <a:gd name="T25" fmla="*/ 204 h 306"/>
                <a:gd name="T26" fmla="*/ 288 w 718"/>
                <a:gd name="T27" fmla="*/ 180 h 306"/>
                <a:gd name="T28" fmla="*/ 397 w 718"/>
                <a:gd name="T29" fmla="*/ 156 h 306"/>
                <a:gd name="T30" fmla="*/ 487 w 718"/>
                <a:gd name="T31" fmla="*/ 126 h 306"/>
                <a:gd name="T32" fmla="*/ 570 w 718"/>
                <a:gd name="T33" fmla="*/ 102 h 306"/>
                <a:gd name="T34" fmla="*/ 600 w 718"/>
                <a:gd name="T35" fmla="*/ 90 h 306"/>
                <a:gd name="T36" fmla="*/ 643 w 718"/>
                <a:gd name="T37" fmla="*/ 84 h 306"/>
                <a:gd name="T38" fmla="*/ 661 w 718"/>
                <a:gd name="T39" fmla="*/ 78 h 306"/>
                <a:gd name="T40" fmla="*/ 667 w 718"/>
                <a:gd name="T41" fmla="*/ 72 h 306"/>
                <a:gd name="T42" fmla="*/ 673 w 718"/>
                <a:gd name="T43" fmla="*/ 66 h 306"/>
                <a:gd name="T44" fmla="*/ 691 w 718"/>
                <a:gd name="T45" fmla="*/ 60 h 306"/>
                <a:gd name="T46" fmla="*/ 733 w 718"/>
                <a:gd name="T47" fmla="*/ 30 h 306"/>
                <a:gd name="T48" fmla="*/ 751 w 718"/>
                <a:gd name="T49" fmla="*/ 18 h 306"/>
                <a:gd name="T50" fmla="*/ 757 w 718"/>
                <a:gd name="T51" fmla="*/ 6 h 306"/>
                <a:gd name="T52" fmla="*/ 751 w 718"/>
                <a:gd name="T53" fmla="*/ 0 h 306"/>
                <a:gd name="T54" fmla="*/ 727 w 718"/>
                <a:gd name="T55" fmla="*/ 0 h 306"/>
                <a:gd name="T56" fmla="*/ 667 w 718"/>
                <a:gd name="T57" fmla="*/ 0 h 306"/>
                <a:gd name="T58" fmla="*/ 609 w 718"/>
                <a:gd name="T59" fmla="*/ 0 h 306"/>
                <a:gd name="T60" fmla="*/ 570 w 718"/>
                <a:gd name="T61" fmla="*/ 0 h 306"/>
                <a:gd name="T62" fmla="*/ 540 w 718"/>
                <a:gd name="T63" fmla="*/ 18 h 306"/>
                <a:gd name="T64" fmla="*/ 511 w 718"/>
                <a:gd name="T65" fmla="*/ 42 h 306"/>
                <a:gd name="T66" fmla="*/ 493 w 718"/>
                <a:gd name="T67" fmla="*/ 54 h 306"/>
                <a:gd name="T68" fmla="*/ 475 w 718"/>
                <a:gd name="T69" fmla="*/ 60 h 306"/>
                <a:gd name="T70" fmla="*/ 451 w 718"/>
                <a:gd name="T71" fmla="*/ 60 h 306"/>
                <a:gd name="T72" fmla="*/ 415 w 718"/>
                <a:gd name="T73" fmla="*/ 66 h 306"/>
                <a:gd name="T74" fmla="*/ 361 w 718"/>
                <a:gd name="T75" fmla="*/ 84 h 306"/>
                <a:gd name="T76" fmla="*/ 324 w 718"/>
                <a:gd name="T77" fmla="*/ 108 h 306"/>
                <a:gd name="T78" fmla="*/ 300 w 718"/>
                <a:gd name="T79" fmla="*/ 126 h 306"/>
                <a:gd name="T80" fmla="*/ 288 w 718"/>
                <a:gd name="T81" fmla="*/ 132 h 306"/>
                <a:gd name="T82" fmla="*/ 270 w 718"/>
                <a:gd name="T83" fmla="*/ 138 h 306"/>
                <a:gd name="T84" fmla="*/ 234 w 718"/>
                <a:gd name="T85" fmla="*/ 138 h 306"/>
                <a:gd name="T86" fmla="*/ 199 w 718"/>
                <a:gd name="T87" fmla="*/ 138 h 306"/>
                <a:gd name="T88" fmla="*/ 193 w 718"/>
                <a:gd name="T89" fmla="*/ 138 h 306"/>
                <a:gd name="T90" fmla="*/ 187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headEnd/>
              <a:tailEnd/>
            </a:ln>
          </p:spPr>
          <p:txBody>
            <a:bodyPr/>
            <a:lstStyle/>
            <a:p>
              <a:endParaRPr lang="en-US"/>
            </a:p>
          </p:txBody>
        </p:sp>
        <p:sp>
          <p:nvSpPr>
            <p:cNvPr id="31760" name="Freeform 11"/>
            <p:cNvSpPr>
              <a:spLocks/>
            </p:cNvSpPr>
            <p:nvPr userDrawn="1"/>
          </p:nvSpPr>
          <p:spPr bwMode="hidden">
            <a:xfrm>
              <a:off x="3358" y="1890"/>
              <a:ext cx="2400" cy="881"/>
            </a:xfrm>
            <a:custGeom>
              <a:avLst/>
              <a:gdLst>
                <a:gd name="T0" fmla="*/ 2333 w 2392"/>
                <a:gd name="T1" fmla="*/ 54 h 881"/>
                <a:gd name="T2" fmla="*/ 2285 w 2392"/>
                <a:gd name="T3" fmla="*/ 54 h 881"/>
                <a:gd name="T4" fmla="*/ 2238 w 2392"/>
                <a:gd name="T5" fmla="*/ 66 h 881"/>
                <a:gd name="T6" fmla="*/ 2112 w 2392"/>
                <a:gd name="T7" fmla="*/ 101 h 881"/>
                <a:gd name="T8" fmla="*/ 2047 w 2392"/>
                <a:gd name="T9" fmla="*/ 119 h 881"/>
                <a:gd name="T10" fmla="*/ 1938 w 2392"/>
                <a:gd name="T11" fmla="*/ 167 h 881"/>
                <a:gd name="T12" fmla="*/ 1914 w 2392"/>
                <a:gd name="T13" fmla="*/ 245 h 881"/>
                <a:gd name="T14" fmla="*/ 1920 w 2392"/>
                <a:gd name="T15" fmla="*/ 305 h 881"/>
                <a:gd name="T16" fmla="*/ 1836 w 2392"/>
                <a:gd name="T17" fmla="*/ 317 h 881"/>
                <a:gd name="T18" fmla="*/ 1665 w 2392"/>
                <a:gd name="T19" fmla="*/ 263 h 881"/>
                <a:gd name="T20" fmla="*/ 1572 w 2392"/>
                <a:gd name="T21" fmla="*/ 257 h 881"/>
                <a:gd name="T22" fmla="*/ 1464 w 2392"/>
                <a:gd name="T23" fmla="*/ 311 h 881"/>
                <a:gd name="T24" fmla="*/ 1396 w 2392"/>
                <a:gd name="T25" fmla="*/ 353 h 881"/>
                <a:gd name="T26" fmla="*/ 1366 w 2392"/>
                <a:gd name="T27" fmla="*/ 359 h 881"/>
                <a:gd name="T28" fmla="*/ 1266 w 2392"/>
                <a:gd name="T29" fmla="*/ 371 h 881"/>
                <a:gd name="T30" fmla="*/ 1212 w 2392"/>
                <a:gd name="T31" fmla="*/ 365 h 881"/>
                <a:gd name="T32" fmla="*/ 1105 w 2392"/>
                <a:gd name="T33" fmla="*/ 371 h 881"/>
                <a:gd name="T34" fmla="*/ 996 w 2392"/>
                <a:gd name="T35" fmla="*/ 383 h 881"/>
                <a:gd name="T36" fmla="*/ 960 w 2392"/>
                <a:gd name="T37" fmla="*/ 401 h 881"/>
                <a:gd name="T38" fmla="*/ 858 w 2392"/>
                <a:gd name="T39" fmla="*/ 419 h 881"/>
                <a:gd name="T40" fmla="*/ 817 w 2392"/>
                <a:gd name="T41" fmla="*/ 419 h 881"/>
                <a:gd name="T42" fmla="*/ 690 w 2392"/>
                <a:gd name="T43" fmla="*/ 437 h 881"/>
                <a:gd name="T44" fmla="*/ 624 w 2392"/>
                <a:gd name="T45" fmla="*/ 473 h 881"/>
                <a:gd name="T46" fmla="*/ 529 w 2392"/>
                <a:gd name="T47" fmla="*/ 467 h 881"/>
                <a:gd name="T48" fmla="*/ 444 w 2392"/>
                <a:gd name="T49" fmla="*/ 491 h 881"/>
                <a:gd name="T50" fmla="*/ 426 w 2392"/>
                <a:gd name="T51" fmla="*/ 539 h 881"/>
                <a:gd name="T52" fmla="*/ 360 w 2392"/>
                <a:gd name="T53" fmla="*/ 569 h 881"/>
                <a:gd name="T54" fmla="*/ 235 w 2392"/>
                <a:gd name="T55" fmla="*/ 599 h 881"/>
                <a:gd name="T56" fmla="*/ 138 w 2392"/>
                <a:gd name="T57" fmla="*/ 647 h 881"/>
                <a:gd name="T58" fmla="*/ 108 w 2392"/>
                <a:gd name="T59" fmla="*/ 659 h 881"/>
                <a:gd name="T60" fmla="*/ 0 w 2392"/>
                <a:gd name="T61" fmla="*/ 671 h 881"/>
                <a:gd name="T62" fmla="*/ 84 w 2392"/>
                <a:gd name="T63" fmla="*/ 695 h 881"/>
                <a:gd name="T64" fmla="*/ 276 w 2392"/>
                <a:gd name="T65" fmla="*/ 653 h 881"/>
                <a:gd name="T66" fmla="*/ 499 w 2392"/>
                <a:gd name="T67" fmla="*/ 569 h 881"/>
                <a:gd name="T68" fmla="*/ 594 w 2392"/>
                <a:gd name="T69" fmla="*/ 521 h 881"/>
                <a:gd name="T70" fmla="*/ 672 w 2392"/>
                <a:gd name="T71" fmla="*/ 515 h 881"/>
                <a:gd name="T72" fmla="*/ 912 w 2392"/>
                <a:gd name="T73" fmla="*/ 461 h 881"/>
                <a:gd name="T74" fmla="*/ 1200 w 2392"/>
                <a:gd name="T75" fmla="*/ 425 h 881"/>
                <a:gd name="T76" fmla="*/ 1344 w 2392"/>
                <a:gd name="T77" fmla="*/ 461 h 881"/>
                <a:gd name="T78" fmla="*/ 1482 w 2392"/>
                <a:gd name="T79" fmla="*/ 533 h 881"/>
                <a:gd name="T80" fmla="*/ 1500 w 2392"/>
                <a:gd name="T81" fmla="*/ 617 h 881"/>
                <a:gd name="T82" fmla="*/ 1441 w 2392"/>
                <a:gd name="T83" fmla="*/ 653 h 881"/>
                <a:gd name="T84" fmla="*/ 1278 w 2392"/>
                <a:gd name="T85" fmla="*/ 701 h 881"/>
                <a:gd name="T86" fmla="*/ 1164 w 2392"/>
                <a:gd name="T87" fmla="*/ 755 h 881"/>
                <a:gd name="T88" fmla="*/ 1117 w 2392"/>
                <a:gd name="T89" fmla="*/ 809 h 881"/>
                <a:gd name="T90" fmla="*/ 1129 w 2392"/>
                <a:gd name="T91" fmla="*/ 869 h 881"/>
                <a:gd name="T92" fmla="*/ 1158 w 2392"/>
                <a:gd name="T93" fmla="*/ 881 h 881"/>
                <a:gd name="T94" fmla="*/ 1260 w 2392"/>
                <a:gd name="T95" fmla="*/ 869 h 881"/>
                <a:gd name="T96" fmla="*/ 1453 w 2392"/>
                <a:gd name="T97" fmla="*/ 857 h 881"/>
                <a:gd name="T98" fmla="*/ 1506 w 2392"/>
                <a:gd name="T99" fmla="*/ 851 h 881"/>
                <a:gd name="T100" fmla="*/ 1548 w 2392"/>
                <a:gd name="T101" fmla="*/ 833 h 881"/>
                <a:gd name="T102" fmla="*/ 1753 w 2392"/>
                <a:gd name="T103" fmla="*/ 743 h 881"/>
                <a:gd name="T104" fmla="*/ 1884 w 2392"/>
                <a:gd name="T105" fmla="*/ 689 h 881"/>
                <a:gd name="T106" fmla="*/ 1965 w 2392"/>
                <a:gd name="T107" fmla="*/ 581 h 881"/>
                <a:gd name="T108" fmla="*/ 2130 w 2392"/>
                <a:gd name="T109" fmla="*/ 389 h 881"/>
                <a:gd name="T110" fmla="*/ 2305 w 2392"/>
                <a:gd name="T111" fmla="*/ 269 h 881"/>
                <a:gd name="T112" fmla="*/ 2353 w 2392"/>
                <a:gd name="T113" fmla="*/ 239 h 881"/>
                <a:gd name="T114" fmla="*/ 2496 w 2392"/>
                <a:gd name="T115" fmla="*/ 0 h 881"/>
                <a:gd name="T116" fmla="*/ 2406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headEnd/>
              <a:tailEnd/>
            </a:ln>
          </p:spPr>
          <p:txBody>
            <a:bodyPr/>
            <a:lstStyle/>
            <a:p>
              <a:endParaRPr lang="en-US"/>
            </a:p>
          </p:txBody>
        </p:sp>
        <p:sp>
          <p:nvSpPr>
            <p:cNvPr id="94004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sp>
          <p:nvSpPr>
            <p:cNvPr id="31762"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headEnd/>
              <a:tailEnd/>
            </a:ln>
          </p:spPr>
          <p:txBody>
            <a:bodyPr/>
            <a:lstStyle/>
            <a:p>
              <a:endParaRPr lang="en-US"/>
            </a:p>
          </p:txBody>
        </p:sp>
        <p:sp>
          <p:nvSpPr>
            <p:cNvPr id="94004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sp>
          <p:nvSpPr>
            <p:cNvPr id="94004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sp>
          <p:nvSpPr>
            <p:cNvPr id="94004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sp>
          <p:nvSpPr>
            <p:cNvPr id="31766"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n-US"/>
            </a:p>
          </p:txBody>
        </p:sp>
      </p:grpSp>
      <p:sp>
        <p:nvSpPr>
          <p:cNvPr id="940050"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940051"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FFFFFF"/>
                </a:solidFill>
                <a:latin typeface="+mn-lt"/>
              </a:defRPr>
            </a:lvl1pPr>
          </a:lstStyle>
          <a:p>
            <a:pPr>
              <a:defRPr/>
            </a:pPr>
            <a:endParaRPr lang="en-US"/>
          </a:p>
        </p:txBody>
      </p:sp>
      <p:sp>
        <p:nvSpPr>
          <p:cNvPr id="940052"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mn-lt"/>
              </a:defRPr>
            </a:lvl1pPr>
          </a:lstStyle>
          <a:p>
            <a:pPr>
              <a:defRPr/>
            </a:pPr>
            <a:endParaRPr lang="en-US"/>
          </a:p>
        </p:txBody>
      </p:sp>
      <p:sp>
        <p:nvSpPr>
          <p:cNvPr id="940053"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FFFFFF"/>
                </a:solidFill>
                <a:latin typeface="+mn-lt"/>
              </a:defRPr>
            </a:lvl1pPr>
          </a:lstStyle>
          <a:p>
            <a:pPr>
              <a:defRPr/>
            </a:pPr>
            <a:fld id="{BCECF542-22C6-40A7-8B51-4F89ACADF236}" type="slidenum">
              <a:rPr lang="en-US"/>
              <a:pPr>
                <a:defRPr/>
              </a:pPr>
              <a:t>‹#›</a:t>
            </a:fld>
            <a:endParaRPr lang="en-US"/>
          </a:p>
        </p:txBody>
      </p:sp>
      <p:sp>
        <p:nvSpPr>
          <p:cNvPr id="940054"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94392" r:id="rId1"/>
    <p:sldLayoutId id="2147494165" r:id="rId2"/>
    <p:sldLayoutId id="2147494166" r:id="rId3"/>
    <p:sldLayoutId id="2147494167" r:id="rId4"/>
    <p:sldLayoutId id="2147494168" r:id="rId5"/>
    <p:sldLayoutId id="2147494169" r:id="rId6"/>
    <p:sldLayoutId id="2147494170" r:id="rId7"/>
    <p:sldLayoutId id="2147494171" r:id="rId8"/>
    <p:sldLayoutId id="2147494172" r:id="rId9"/>
    <p:sldLayoutId id="2147494173" r:id="rId10"/>
    <p:sldLayoutId id="2147494174"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0" y="53340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771" name="Rectangle 3"/>
          <p:cNvSpPr>
            <a:spLocks noGrp="1" noChangeArrowheads="1"/>
          </p:cNvSpPr>
          <p:nvPr>
            <p:ph type="body" idx="1"/>
          </p:nvPr>
        </p:nvSpPr>
        <p:spPr bwMode="auto">
          <a:xfrm>
            <a:off x="1524000" y="2438400"/>
            <a:ext cx="70104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4132" name="Rectangle 4"/>
          <p:cNvSpPr>
            <a:spLocks noGrp="1" noChangeArrowheads="1"/>
          </p:cNvSpPr>
          <p:nvPr>
            <p:ph type="dt" sz="half" idx="2"/>
          </p:nvPr>
        </p:nvSpPr>
        <p:spPr bwMode="auto">
          <a:xfrm>
            <a:off x="838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a:defRPr/>
            </a:pPr>
            <a:endParaRPr lang="en-US"/>
          </a:p>
        </p:txBody>
      </p:sp>
      <p:sp>
        <p:nvSpPr>
          <p:cNvPr id="304133" name="Rectangle 5"/>
          <p:cNvSpPr>
            <a:spLocks noGrp="1" noChangeArrowheads="1"/>
          </p:cNvSpPr>
          <p:nvPr>
            <p:ph type="ftr" sz="quarter" idx="3"/>
          </p:nvPr>
        </p:nvSpPr>
        <p:spPr bwMode="auto">
          <a:xfrm>
            <a:off x="32766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a:defRPr/>
            </a:pPr>
            <a:endParaRPr lang="en-US"/>
          </a:p>
        </p:txBody>
      </p:sp>
      <p:sp>
        <p:nvSpPr>
          <p:cNvPr id="304134" name="Rectangle 6"/>
          <p:cNvSpPr>
            <a:spLocks noGrp="1" noChangeArrowheads="1"/>
          </p:cNvSpPr>
          <p:nvPr>
            <p:ph type="sldNum" sz="quarter" idx="4"/>
          </p:nvPr>
        </p:nvSpPr>
        <p:spPr bwMode="auto">
          <a:xfrm>
            <a:off x="67056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4393" r:id="rId1"/>
    <p:sldLayoutId id="2147494394" r:id="rId2"/>
    <p:sldLayoutId id="2147494395" r:id="rId3"/>
    <p:sldLayoutId id="2147494396" r:id="rId4"/>
    <p:sldLayoutId id="2147494397" r:id="rId5"/>
    <p:sldLayoutId id="2147494398" r:id="rId6"/>
    <p:sldLayoutId id="2147494399" r:id="rId7"/>
    <p:sldLayoutId id="2147494400" r:id="rId8"/>
    <p:sldLayoutId id="2147494401" r:id="rId9"/>
    <p:sldLayoutId id="2147494402" r:id="rId10"/>
    <p:sldLayoutId id="2147494403"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9128125" cy="6858000"/>
            <a:chOff x="0" y="0"/>
            <a:chExt cx="5750" cy="4320"/>
          </a:xfrm>
        </p:grpSpPr>
        <p:sp>
          <p:nvSpPr>
            <p:cNvPr id="21512" name="Rectangle 3"/>
            <p:cNvSpPr>
              <a:spLocks noChangeArrowheads="1"/>
            </p:cNvSpPr>
            <p:nvPr/>
          </p:nvSpPr>
          <p:spPr bwMode="auto">
            <a:xfrm>
              <a:off x="0" y="0"/>
              <a:ext cx="910" cy="4320"/>
            </a:xfrm>
            <a:prstGeom prst="rect">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endParaRPr lang="en-US" altLang="en-US" sz="2800" smtClean="0">
                <a:solidFill>
                  <a:srgbClr val="FFFFFF"/>
                </a:solidFill>
              </a:endParaRPr>
            </a:p>
          </p:txBody>
        </p:sp>
        <p:grpSp>
          <p:nvGrpSpPr>
            <p:cNvPr id="33801" name="Group 4"/>
            <p:cNvGrpSpPr>
              <a:grpSpLocks/>
            </p:cNvGrpSpPr>
            <p:nvPr/>
          </p:nvGrpSpPr>
          <p:grpSpPr bwMode="auto">
            <a:xfrm>
              <a:off x="381" y="888"/>
              <a:ext cx="5369" cy="48"/>
              <a:chOff x="381" y="888"/>
              <a:chExt cx="5369" cy="48"/>
            </a:xfrm>
          </p:grpSpPr>
          <p:sp>
            <p:nvSpPr>
              <p:cNvPr id="33802" name="Line 5"/>
              <p:cNvSpPr>
                <a:spLocks noChangeShapeType="1"/>
              </p:cNvSpPr>
              <p:nvPr/>
            </p:nvSpPr>
            <p:spPr bwMode="auto">
              <a:xfrm>
                <a:off x="381" y="936"/>
                <a:ext cx="5369" cy="0"/>
              </a:xfrm>
              <a:prstGeom prst="line">
                <a:avLst/>
              </a:prstGeom>
              <a:noFill/>
              <a:ln w="25400">
                <a:solidFill>
                  <a:schemeClr val="hlink"/>
                </a:solidFill>
                <a:round/>
                <a:headEnd type="none" w="sm" len="sm"/>
                <a:tailEnd type="none" w="sm" len="sm"/>
              </a:ln>
              <a:effectLst/>
            </p:spPr>
            <p:txBody>
              <a:bodyPr wrap="none" anchor="ctr"/>
              <a:lstStyle/>
              <a:p>
                <a:endParaRPr lang="en-US"/>
              </a:p>
            </p:txBody>
          </p:sp>
          <p:sp>
            <p:nvSpPr>
              <p:cNvPr id="33803" name="Line 6"/>
              <p:cNvSpPr>
                <a:spLocks noChangeShapeType="1"/>
              </p:cNvSpPr>
              <p:nvPr/>
            </p:nvSpPr>
            <p:spPr bwMode="auto">
              <a:xfrm>
                <a:off x="381" y="888"/>
                <a:ext cx="5369" cy="0"/>
              </a:xfrm>
              <a:prstGeom prst="line">
                <a:avLst/>
              </a:prstGeom>
              <a:noFill/>
              <a:ln w="76200">
                <a:solidFill>
                  <a:schemeClr val="hlink"/>
                </a:solidFill>
                <a:round/>
                <a:headEnd type="none" w="sm" len="sm"/>
                <a:tailEnd type="none" w="sm" len="sm"/>
              </a:ln>
              <a:effectLst/>
            </p:spPr>
            <p:txBody>
              <a:bodyPr wrap="none" anchor="ctr"/>
              <a:lstStyle/>
              <a:p>
                <a:endParaRPr lang="en-US"/>
              </a:p>
            </p:txBody>
          </p:sp>
        </p:grpSp>
      </p:grpSp>
      <p:sp>
        <p:nvSpPr>
          <p:cNvPr id="33795" name="Rectangle 7"/>
          <p:cNvSpPr>
            <a:spLocks noGrp="1" noChangeArrowheads="1"/>
          </p:cNvSpPr>
          <p:nvPr>
            <p:ph type="title"/>
          </p:nvPr>
        </p:nvSpPr>
        <p:spPr bwMode="auto">
          <a:xfrm>
            <a:off x="590550" y="266700"/>
            <a:ext cx="7791450" cy="1104900"/>
          </a:xfrm>
          <a:prstGeom prst="rect">
            <a:avLst/>
          </a:prstGeom>
          <a:noFill/>
          <a:ln w="9525">
            <a:noFill/>
            <a:miter lim="800000"/>
            <a:headEnd/>
            <a:tailEnd/>
          </a:ln>
          <a:effectLst>
            <a:outerShdw dist="35921"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3796" name="Rectangle 8"/>
          <p:cNvSpPr>
            <a:spLocks noGrp="1" noChangeArrowheads="1"/>
          </p:cNvSpPr>
          <p:nvPr>
            <p:ph type="body" idx="1"/>
          </p:nvPr>
        </p:nvSpPr>
        <p:spPr bwMode="auto">
          <a:xfrm>
            <a:off x="1143000" y="1790700"/>
            <a:ext cx="7772400" cy="41529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73257" name="Rectangle 9"/>
          <p:cNvSpPr>
            <a:spLocks noGrp="1" noChangeArrowheads="1"/>
          </p:cNvSpPr>
          <p:nvPr>
            <p:ph type="dt" sz="half" idx="2"/>
          </p:nvPr>
        </p:nvSpPr>
        <p:spPr bwMode="auto">
          <a:xfrm>
            <a:off x="6096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eaLnBrk="0" hangingPunct="0">
              <a:spcBef>
                <a:spcPct val="0"/>
              </a:spcBef>
              <a:defRPr sz="1400">
                <a:solidFill>
                  <a:srgbClr val="FFFFFF"/>
                </a:solidFill>
                <a:latin typeface="Times New Roman" pitchFamily="18" charset="0"/>
              </a:defRPr>
            </a:lvl1pPr>
          </a:lstStyle>
          <a:p>
            <a:pPr>
              <a:defRPr/>
            </a:pPr>
            <a:endParaRPr lang="en-US"/>
          </a:p>
        </p:txBody>
      </p:sp>
      <p:sp>
        <p:nvSpPr>
          <p:cNvPr id="1973258" name="Rectangle 10"/>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spcBef>
                <a:spcPct val="0"/>
              </a:spcBef>
              <a:defRPr sz="1400">
                <a:solidFill>
                  <a:srgbClr val="FFFFFF"/>
                </a:solidFill>
                <a:latin typeface="Times New Roman" pitchFamily="18" charset="0"/>
              </a:defRPr>
            </a:lvl1pPr>
          </a:lstStyle>
          <a:p>
            <a:pPr>
              <a:defRPr/>
            </a:pPr>
            <a:endParaRPr lang="en-US"/>
          </a:p>
        </p:txBody>
      </p:sp>
      <p:sp>
        <p:nvSpPr>
          <p:cNvPr id="1973259" name="Rectangle 11"/>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spcBef>
                <a:spcPct val="0"/>
              </a:spcBef>
              <a:defRPr sz="1400">
                <a:solidFill>
                  <a:srgbClr val="FFFFFF"/>
                </a:solidFill>
                <a:latin typeface="Times New Roman" pitchFamily="18" charset="0"/>
              </a:defRPr>
            </a:lvl1pPr>
          </a:lstStyle>
          <a:p>
            <a:pPr>
              <a:defRPr/>
            </a:pPr>
            <a:fld id="{AC860FD2-53D3-433F-B590-D2091682C58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4404" r:id="rId1"/>
    <p:sldLayoutId id="2147494405" r:id="rId2"/>
    <p:sldLayoutId id="2147494406" r:id="rId3"/>
    <p:sldLayoutId id="2147494407" r:id="rId4"/>
    <p:sldLayoutId id="2147494408" r:id="rId5"/>
    <p:sldLayoutId id="2147494409" r:id="rId6"/>
    <p:sldLayoutId id="2147494410" r:id="rId7"/>
    <p:sldLayoutId id="2147494411" r:id="rId8"/>
    <p:sldLayoutId id="2147494412" r:id="rId9"/>
    <p:sldLayoutId id="2147494413" r:id="rId10"/>
    <p:sldLayoutId id="2147494414" r:id="rId11"/>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Book Antiqua" pitchFamily="18" charset="0"/>
        </a:defRPr>
      </a:lvl2pPr>
      <a:lvl3pPr algn="l" rtl="0" eaLnBrk="0" fontAlgn="base" hangingPunct="0">
        <a:spcBef>
          <a:spcPct val="0"/>
        </a:spcBef>
        <a:spcAft>
          <a:spcPct val="0"/>
        </a:spcAft>
        <a:defRPr sz="4400">
          <a:solidFill>
            <a:schemeClr val="tx2"/>
          </a:solidFill>
          <a:latin typeface="Book Antiqua" pitchFamily="18" charset="0"/>
        </a:defRPr>
      </a:lvl3pPr>
      <a:lvl4pPr algn="l" rtl="0" eaLnBrk="0" fontAlgn="base" hangingPunct="0">
        <a:spcBef>
          <a:spcPct val="0"/>
        </a:spcBef>
        <a:spcAft>
          <a:spcPct val="0"/>
        </a:spcAft>
        <a:defRPr sz="4400">
          <a:solidFill>
            <a:schemeClr val="tx2"/>
          </a:solidFill>
          <a:latin typeface="Book Antiqua" pitchFamily="18" charset="0"/>
        </a:defRPr>
      </a:lvl4pPr>
      <a:lvl5pPr algn="l" rtl="0" eaLnBrk="0" fontAlgn="base" hangingPunct="0">
        <a:spcBef>
          <a:spcPct val="0"/>
        </a:spcBef>
        <a:spcAft>
          <a:spcPct val="0"/>
        </a:spcAft>
        <a:defRPr sz="4400">
          <a:solidFill>
            <a:schemeClr val="tx2"/>
          </a:solidFill>
          <a:latin typeface="Book Antiqua" pitchFamily="18" charset="0"/>
        </a:defRPr>
      </a:lvl5pPr>
      <a:lvl6pPr marL="457200" algn="l" rtl="0" eaLnBrk="0" fontAlgn="base" hangingPunct="0">
        <a:spcBef>
          <a:spcPct val="0"/>
        </a:spcBef>
        <a:spcAft>
          <a:spcPct val="0"/>
        </a:spcAft>
        <a:defRPr sz="4400">
          <a:solidFill>
            <a:schemeClr val="tx2"/>
          </a:solidFill>
          <a:latin typeface="Book Antiqua" pitchFamily="18" charset="0"/>
        </a:defRPr>
      </a:lvl6pPr>
      <a:lvl7pPr marL="914400" algn="l" rtl="0" eaLnBrk="0" fontAlgn="base" hangingPunct="0">
        <a:spcBef>
          <a:spcPct val="0"/>
        </a:spcBef>
        <a:spcAft>
          <a:spcPct val="0"/>
        </a:spcAft>
        <a:defRPr sz="4400">
          <a:solidFill>
            <a:schemeClr val="tx2"/>
          </a:solidFill>
          <a:latin typeface="Book Antiqua" pitchFamily="18" charset="0"/>
        </a:defRPr>
      </a:lvl7pPr>
      <a:lvl8pPr marL="1371600" algn="l" rtl="0" eaLnBrk="0" fontAlgn="base" hangingPunct="0">
        <a:spcBef>
          <a:spcPct val="0"/>
        </a:spcBef>
        <a:spcAft>
          <a:spcPct val="0"/>
        </a:spcAft>
        <a:defRPr sz="4400">
          <a:solidFill>
            <a:schemeClr val="tx2"/>
          </a:solidFill>
          <a:latin typeface="Book Antiqua" pitchFamily="18" charset="0"/>
        </a:defRPr>
      </a:lvl8pPr>
      <a:lvl9pPr marL="1828800" algn="l" rtl="0" eaLnBrk="0" fontAlgn="base" hangingPunct="0">
        <a:spcBef>
          <a:spcPct val="0"/>
        </a:spcBef>
        <a:spcAft>
          <a:spcPct val="0"/>
        </a:spcAft>
        <a:defRPr sz="44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3200">
          <a:solidFill>
            <a:schemeClr val="tx1"/>
          </a:solidFill>
          <a:latin typeface="+mn-lt"/>
        </a:defRPr>
      </a:lvl2pPr>
      <a:lvl3pPr marL="1143000" indent="-228600" algn="l" rtl="0" eaLnBrk="0" fontAlgn="base" hangingPunct="0">
        <a:spcBef>
          <a:spcPct val="20000"/>
        </a:spcBef>
        <a:spcAft>
          <a:spcPct val="0"/>
        </a:spcAft>
        <a:buClr>
          <a:schemeClr val="tx2"/>
        </a:buClr>
        <a:buChar char="•"/>
        <a:defRPr sz="3200">
          <a:solidFill>
            <a:schemeClr val="tx1"/>
          </a:solidFill>
          <a:latin typeface="+mn-lt"/>
        </a:defRPr>
      </a:lvl3pPr>
      <a:lvl4pPr marL="1600200" indent="-228600" algn="l" rtl="0" eaLnBrk="0" fontAlgn="base" hangingPunct="0">
        <a:spcBef>
          <a:spcPct val="20000"/>
        </a:spcBef>
        <a:spcAft>
          <a:spcPct val="0"/>
        </a:spcAft>
        <a:buClr>
          <a:schemeClr val="tx2"/>
        </a:buClr>
        <a:buChar char="•"/>
        <a:defRPr sz="3200">
          <a:solidFill>
            <a:schemeClr val="tx1"/>
          </a:solidFill>
          <a:latin typeface="+mn-lt"/>
        </a:defRPr>
      </a:lvl4pPr>
      <a:lvl5pPr marL="2057400" indent="-228600" algn="l" rtl="0" eaLnBrk="0" fontAlgn="base" hangingPunct="0">
        <a:spcBef>
          <a:spcPct val="20000"/>
        </a:spcBef>
        <a:spcAft>
          <a:spcPct val="0"/>
        </a:spcAft>
        <a:buClr>
          <a:schemeClr val="tx2"/>
        </a:buClr>
        <a:buChar char="•"/>
        <a:defRPr sz="3200">
          <a:solidFill>
            <a:schemeClr val="tx1"/>
          </a:solidFill>
          <a:latin typeface="+mn-lt"/>
        </a:defRPr>
      </a:lvl5pPr>
      <a:lvl6pPr marL="2514600" indent="-228600" algn="l" rtl="0" eaLnBrk="0" fontAlgn="base" hangingPunct="0">
        <a:spcBef>
          <a:spcPct val="20000"/>
        </a:spcBef>
        <a:spcAft>
          <a:spcPct val="0"/>
        </a:spcAft>
        <a:buClr>
          <a:schemeClr val="tx2"/>
        </a:buClr>
        <a:buChar char="•"/>
        <a:defRPr sz="3200">
          <a:solidFill>
            <a:schemeClr val="tx1"/>
          </a:solidFill>
          <a:latin typeface="+mn-lt"/>
        </a:defRPr>
      </a:lvl6pPr>
      <a:lvl7pPr marL="2971800" indent="-228600" algn="l" rtl="0" eaLnBrk="0" fontAlgn="base" hangingPunct="0">
        <a:spcBef>
          <a:spcPct val="20000"/>
        </a:spcBef>
        <a:spcAft>
          <a:spcPct val="0"/>
        </a:spcAft>
        <a:buClr>
          <a:schemeClr val="tx2"/>
        </a:buClr>
        <a:buChar char="•"/>
        <a:defRPr sz="3200">
          <a:solidFill>
            <a:schemeClr val="tx1"/>
          </a:solidFill>
          <a:latin typeface="+mn-lt"/>
        </a:defRPr>
      </a:lvl7pPr>
      <a:lvl8pPr marL="3429000" indent="-228600" algn="l" rtl="0" eaLnBrk="0" fontAlgn="base" hangingPunct="0">
        <a:spcBef>
          <a:spcPct val="20000"/>
        </a:spcBef>
        <a:spcAft>
          <a:spcPct val="0"/>
        </a:spcAft>
        <a:buClr>
          <a:schemeClr val="tx2"/>
        </a:buClr>
        <a:buChar char="•"/>
        <a:defRPr sz="3200">
          <a:solidFill>
            <a:schemeClr val="tx1"/>
          </a:solidFill>
          <a:latin typeface="+mn-lt"/>
        </a:defRPr>
      </a:lvl8pPr>
      <a:lvl9pPr marL="3886200" indent="-228600" algn="l" rtl="0" eaLnBrk="0" fontAlgn="base" hangingPunct="0">
        <a:spcBef>
          <a:spcPct val="20000"/>
        </a:spcBef>
        <a:spcAft>
          <a:spcPct val="0"/>
        </a:spcAft>
        <a:buClr>
          <a:schemeClr val="tx2"/>
        </a:buClr>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3902075"/>
            <a:ext cx="3400425" cy="2949575"/>
            <a:chOff x="0" y="2458"/>
            <a:chExt cx="2142" cy="1858"/>
          </a:xfrm>
        </p:grpSpPr>
        <p:sp>
          <p:nvSpPr>
            <p:cNvPr id="2457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458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458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458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20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20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20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grpSp>
      <p:sp>
        <p:nvSpPr>
          <p:cNvPr id="2458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458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8"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defRPr>
            </a:lvl1pPr>
          </a:lstStyle>
          <a:p>
            <a:pPr>
              <a:defRPr/>
            </a:pPr>
            <a:endParaRPr lang="en-US"/>
          </a:p>
        </p:txBody>
      </p:sp>
      <p:sp>
        <p:nvSpPr>
          <p:cNvPr id="24589"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defRPr>
            </a:lvl1pPr>
          </a:lstStyle>
          <a:p>
            <a:pPr>
              <a:defRPr/>
            </a:pPr>
            <a:endParaRPr lang="en-US"/>
          </a:p>
        </p:txBody>
      </p:sp>
      <p:sp>
        <p:nvSpPr>
          <p:cNvPr id="24590"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3B55AEF5-CCDC-4D60-AFA5-C808123D2F1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4415" r:id="rId1"/>
    <p:sldLayoutId id="2147494175" r:id="rId2"/>
    <p:sldLayoutId id="2147494176" r:id="rId3"/>
    <p:sldLayoutId id="2147494177" r:id="rId4"/>
    <p:sldLayoutId id="2147494178" r:id="rId5"/>
    <p:sldLayoutId id="2147494179" r:id="rId6"/>
    <p:sldLayoutId id="2147494180" r:id="rId7"/>
    <p:sldLayoutId id="2147494181" r:id="rId8"/>
    <p:sldLayoutId id="2147494182" r:id="rId9"/>
    <p:sldLayoutId id="2147494183" r:id="rId10"/>
    <p:sldLayoutId id="214749418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35842" name="Group 2"/>
          <p:cNvGrpSpPr>
            <a:grpSpLocks/>
          </p:cNvGrpSpPr>
          <p:nvPr/>
        </p:nvGrpSpPr>
        <p:grpSpPr bwMode="auto">
          <a:xfrm>
            <a:off x="4716463" y="5345113"/>
            <a:ext cx="4427537" cy="1512887"/>
            <a:chOff x="2971" y="3367"/>
            <a:chExt cx="2789" cy="953"/>
          </a:xfrm>
        </p:grpSpPr>
        <p:sp>
          <p:nvSpPr>
            <p:cNvPr id="35848" name="Freeform 3"/>
            <p:cNvSpPr>
              <a:spLocks/>
            </p:cNvSpPr>
            <p:nvPr/>
          </p:nvSpPr>
          <p:spPr bwMode="ltGray">
            <a:xfrm>
              <a:off x="2971" y="3367"/>
              <a:ext cx="2789" cy="953"/>
            </a:xfrm>
            <a:custGeom>
              <a:avLst/>
              <a:gdLst>
                <a:gd name="T0" fmla="*/ 2885 w 2780"/>
                <a:gd name="T1" fmla="*/ 18 h 953"/>
                <a:gd name="T2" fmla="*/ 2795 w 2780"/>
                <a:gd name="T3" fmla="*/ 24 h 953"/>
                <a:gd name="T4" fmla="*/ 2728 w 2780"/>
                <a:gd name="T5" fmla="*/ 102 h 953"/>
                <a:gd name="T6" fmla="*/ 2615 w 2780"/>
                <a:gd name="T7" fmla="*/ 156 h 953"/>
                <a:gd name="T8" fmla="*/ 2609 w 2780"/>
                <a:gd name="T9" fmla="*/ 222 h 953"/>
                <a:gd name="T10" fmla="*/ 2591 w 2780"/>
                <a:gd name="T11" fmla="*/ 246 h 953"/>
                <a:gd name="T12" fmla="*/ 2573 w 2780"/>
                <a:gd name="T13" fmla="*/ 252 h 953"/>
                <a:gd name="T14" fmla="*/ 2501 w 2780"/>
                <a:gd name="T15" fmla="*/ 210 h 953"/>
                <a:gd name="T16" fmla="*/ 2355 w 2780"/>
                <a:gd name="T17" fmla="*/ 192 h 953"/>
                <a:gd name="T18" fmla="*/ 2328 w 2780"/>
                <a:gd name="T19" fmla="*/ 186 h 953"/>
                <a:gd name="T20" fmla="*/ 2309 w 2780"/>
                <a:gd name="T21" fmla="*/ 192 h 953"/>
                <a:gd name="T22" fmla="*/ 2237 w 2780"/>
                <a:gd name="T23" fmla="*/ 228 h 953"/>
                <a:gd name="T24" fmla="*/ 2201 w 2780"/>
                <a:gd name="T25" fmla="*/ 240 h 953"/>
                <a:gd name="T26" fmla="*/ 2177 w 2780"/>
                <a:gd name="T27" fmla="*/ 246 h 953"/>
                <a:gd name="T28" fmla="*/ 2165 w 2780"/>
                <a:gd name="T29" fmla="*/ 258 h 953"/>
                <a:gd name="T30" fmla="*/ 2165 w 2780"/>
                <a:gd name="T31" fmla="*/ 276 h 953"/>
                <a:gd name="T32" fmla="*/ 2142 w 2780"/>
                <a:gd name="T33" fmla="*/ 300 h 953"/>
                <a:gd name="T34" fmla="*/ 2124 w 2780"/>
                <a:gd name="T35" fmla="*/ 312 h 953"/>
                <a:gd name="T36" fmla="*/ 2112 w 2780"/>
                <a:gd name="T37" fmla="*/ 324 h 953"/>
                <a:gd name="T38" fmla="*/ 2100 w 2780"/>
                <a:gd name="T39" fmla="*/ 336 h 953"/>
                <a:gd name="T40" fmla="*/ 2065 w 2780"/>
                <a:gd name="T41" fmla="*/ 342 h 953"/>
                <a:gd name="T42" fmla="*/ 1991 w 2780"/>
                <a:gd name="T43" fmla="*/ 336 h 953"/>
                <a:gd name="T44" fmla="*/ 1955 w 2780"/>
                <a:gd name="T45" fmla="*/ 330 h 953"/>
                <a:gd name="T46" fmla="*/ 1943 w 2780"/>
                <a:gd name="T47" fmla="*/ 342 h 953"/>
                <a:gd name="T48" fmla="*/ 1931 w 2780"/>
                <a:gd name="T49" fmla="*/ 354 h 953"/>
                <a:gd name="T50" fmla="*/ 1901 w 2780"/>
                <a:gd name="T51" fmla="*/ 360 h 953"/>
                <a:gd name="T52" fmla="*/ 1842 w 2780"/>
                <a:gd name="T53" fmla="*/ 342 h 953"/>
                <a:gd name="T54" fmla="*/ 1818 w 2780"/>
                <a:gd name="T55" fmla="*/ 342 h 953"/>
                <a:gd name="T56" fmla="*/ 1794 w 2780"/>
                <a:gd name="T57" fmla="*/ 354 h 953"/>
                <a:gd name="T58" fmla="*/ 1725 w 2780"/>
                <a:gd name="T59" fmla="*/ 425 h 953"/>
                <a:gd name="T60" fmla="*/ 1679 w 2780"/>
                <a:gd name="T61" fmla="*/ 569 h 953"/>
                <a:gd name="T62" fmla="*/ 1679 w 2780"/>
                <a:gd name="T63" fmla="*/ 593 h 953"/>
                <a:gd name="T64" fmla="*/ 1685 w 2780"/>
                <a:gd name="T65" fmla="*/ 641 h 953"/>
                <a:gd name="T66" fmla="*/ 1703 w 2780"/>
                <a:gd name="T67" fmla="*/ 659 h 953"/>
                <a:gd name="T68" fmla="*/ 1697 w 2780"/>
                <a:gd name="T69" fmla="*/ 671 h 953"/>
                <a:gd name="T70" fmla="*/ 1685 w 2780"/>
                <a:gd name="T71" fmla="*/ 683 h 953"/>
                <a:gd name="T72" fmla="*/ 1607 w 2780"/>
                <a:gd name="T73" fmla="*/ 689 h 953"/>
                <a:gd name="T74" fmla="*/ 1530 w 2780"/>
                <a:gd name="T75" fmla="*/ 629 h 953"/>
                <a:gd name="T76" fmla="*/ 1385 w 2780"/>
                <a:gd name="T77" fmla="*/ 587 h 953"/>
                <a:gd name="T78" fmla="*/ 1236 w 2780"/>
                <a:gd name="T79" fmla="*/ 671 h 953"/>
                <a:gd name="T80" fmla="*/ 1055 w 2780"/>
                <a:gd name="T81" fmla="*/ 731 h 953"/>
                <a:gd name="T82" fmla="*/ 852 w 2780"/>
                <a:gd name="T83" fmla="*/ 743 h 953"/>
                <a:gd name="T84" fmla="*/ 654 w 2780"/>
                <a:gd name="T85" fmla="*/ 701 h 953"/>
                <a:gd name="T86" fmla="*/ 594 w 2780"/>
                <a:gd name="T87" fmla="*/ 695 h 953"/>
                <a:gd name="T88" fmla="*/ 582 w 2780"/>
                <a:gd name="T89" fmla="*/ 701 h 953"/>
                <a:gd name="T90" fmla="*/ 546 w 2780"/>
                <a:gd name="T91" fmla="*/ 731 h 953"/>
                <a:gd name="T92" fmla="*/ 449 w 2780"/>
                <a:gd name="T93" fmla="*/ 809 h 953"/>
                <a:gd name="T94" fmla="*/ 419 w 2780"/>
                <a:gd name="T95" fmla="*/ 821 h 953"/>
                <a:gd name="T96" fmla="*/ 395 w 2780"/>
                <a:gd name="T97" fmla="*/ 821 h 953"/>
                <a:gd name="T98" fmla="*/ 348 w 2780"/>
                <a:gd name="T99" fmla="*/ 827 h 953"/>
                <a:gd name="T100" fmla="*/ 222 w 2780"/>
                <a:gd name="T101" fmla="*/ 851 h 953"/>
                <a:gd name="T102" fmla="*/ 186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97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884740"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41"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42"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43"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44"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45"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46"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47"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48"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49"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50"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51"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52"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sp>
          <p:nvSpPr>
            <p:cNvPr id="884753"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en-US" sz="2400">
                <a:solidFill>
                  <a:srgbClr val="EAEAEA"/>
                </a:solidFill>
                <a:latin typeface="Times New Roman" pitchFamily="18" charset="0"/>
              </a:endParaRPr>
            </a:p>
          </p:txBody>
        </p:sp>
      </p:grpSp>
      <p:sp>
        <p:nvSpPr>
          <p:cNvPr id="884754"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884755"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EAEAEA"/>
                </a:solidFill>
                <a:effectLst>
                  <a:outerShdw blurRad="38100" dist="38100" dir="2700000" algn="tl">
                    <a:srgbClr val="000000"/>
                  </a:outerShdw>
                </a:effectLst>
                <a:latin typeface="+mn-lt"/>
              </a:defRPr>
            </a:lvl1pPr>
          </a:lstStyle>
          <a:p>
            <a:pPr>
              <a:defRPr/>
            </a:pPr>
            <a:endParaRPr lang="en-US"/>
          </a:p>
        </p:txBody>
      </p:sp>
      <p:sp>
        <p:nvSpPr>
          <p:cNvPr id="884756"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EAEAEA"/>
                </a:solidFill>
                <a:effectLst>
                  <a:outerShdw blurRad="38100" dist="38100" dir="2700000" algn="tl">
                    <a:srgbClr val="000000"/>
                  </a:outerShdw>
                </a:effectLst>
                <a:latin typeface="+mn-lt"/>
              </a:defRPr>
            </a:lvl1pPr>
          </a:lstStyle>
          <a:p>
            <a:pPr>
              <a:defRPr/>
            </a:pPr>
            <a:endParaRPr lang="en-US"/>
          </a:p>
        </p:txBody>
      </p:sp>
      <p:sp>
        <p:nvSpPr>
          <p:cNvPr id="884757"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EAEAEA"/>
                </a:solidFill>
                <a:effectLst>
                  <a:outerShdw blurRad="38100" dist="38100" dir="2700000" algn="tl">
                    <a:srgbClr val="000000"/>
                  </a:outerShdw>
                </a:effectLst>
                <a:latin typeface="+mn-lt"/>
              </a:defRPr>
            </a:lvl1pPr>
          </a:lstStyle>
          <a:p>
            <a:pPr>
              <a:defRPr/>
            </a:pPr>
            <a:fld id="{633668CA-F6E6-4E57-B7D9-8439DDD03054}" type="slidenum">
              <a:rPr lang="en-US"/>
              <a:pPr>
                <a:defRPr/>
              </a:pPr>
              <a:t>‹#›</a:t>
            </a:fld>
            <a:endParaRPr lang="en-US"/>
          </a:p>
        </p:txBody>
      </p:sp>
      <p:sp>
        <p:nvSpPr>
          <p:cNvPr id="884758"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94416" r:id="rId1"/>
    <p:sldLayoutId id="2147494185" r:id="rId2"/>
    <p:sldLayoutId id="2147494186" r:id="rId3"/>
    <p:sldLayoutId id="2147494187" r:id="rId4"/>
    <p:sldLayoutId id="2147494188" r:id="rId5"/>
    <p:sldLayoutId id="2147494189" r:id="rId6"/>
    <p:sldLayoutId id="2147494190" r:id="rId7"/>
    <p:sldLayoutId id="2147494191" r:id="rId8"/>
    <p:sldLayoutId id="2147494192" r:id="rId9"/>
    <p:sldLayoutId id="2147494193" r:id="rId10"/>
    <p:sldLayoutId id="214749419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0" y="60960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6867" name="Rectangle 3"/>
          <p:cNvSpPr>
            <a:spLocks noGrp="1" noChangeArrowheads="1"/>
          </p:cNvSpPr>
          <p:nvPr>
            <p:ph type="body" idx="1"/>
          </p:nvPr>
        </p:nvSpPr>
        <p:spPr bwMode="auto">
          <a:xfrm>
            <a:off x="1524000" y="2438400"/>
            <a:ext cx="70104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1604" name="Rectangle 4"/>
          <p:cNvSpPr>
            <a:spLocks noGrp="1" noChangeArrowheads="1"/>
          </p:cNvSpPr>
          <p:nvPr>
            <p:ph type="dt" sz="half" idx="2"/>
          </p:nvPr>
        </p:nvSpPr>
        <p:spPr bwMode="auto">
          <a:xfrm>
            <a:off x="838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663300"/>
                </a:solidFill>
                <a:latin typeface="Times New Roman" pitchFamily="18" charset="0"/>
              </a:defRPr>
            </a:lvl1pPr>
          </a:lstStyle>
          <a:p>
            <a:pPr>
              <a:defRPr/>
            </a:pPr>
            <a:endParaRPr lang="en-US"/>
          </a:p>
        </p:txBody>
      </p:sp>
      <p:sp>
        <p:nvSpPr>
          <p:cNvPr id="281605" name="Rectangle 5"/>
          <p:cNvSpPr>
            <a:spLocks noGrp="1" noChangeArrowheads="1"/>
          </p:cNvSpPr>
          <p:nvPr>
            <p:ph type="ftr" sz="quarter" idx="3"/>
          </p:nvPr>
        </p:nvSpPr>
        <p:spPr bwMode="auto">
          <a:xfrm>
            <a:off x="32766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663300"/>
                </a:solidFill>
                <a:latin typeface="Times New Roman" pitchFamily="18" charset="0"/>
              </a:defRPr>
            </a:lvl1pPr>
          </a:lstStyle>
          <a:p>
            <a:pPr>
              <a:defRPr/>
            </a:pPr>
            <a:endParaRPr lang="en-US"/>
          </a:p>
        </p:txBody>
      </p:sp>
      <p:sp>
        <p:nvSpPr>
          <p:cNvPr id="281606" name="Rectangle 6"/>
          <p:cNvSpPr>
            <a:spLocks noGrp="1" noChangeArrowheads="1"/>
          </p:cNvSpPr>
          <p:nvPr>
            <p:ph type="sldNum" sz="quarter" idx="4"/>
          </p:nvPr>
        </p:nvSpPr>
        <p:spPr bwMode="auto">
          <a:xfrm>
            <a:off x="67056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663300"/>
                </a:solidFill>
                <a:latin typeface="Times New Roman" pitchFamily="18"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4417" r:id="rId1"/>
    <p:sldLayoutId id="2147494418" r:id="rId2"/>
    <p:sldLayoutId id="2147494419" r:id="rId3"/>
    <p:sldLayoutId id="2147494420" r:id="rId4"/>
    <p:sldLayoutId id="2147494421" r:id="rId5"/>
    <p:sldLayoutId id="2147494422" r:id="rId6"/>
    <p:sldLayoutId id="2147494423" r:id="rId7"/>
    <p:sldLayoutId id="2147494424" r:id="rId8"/>
    <p:sldLayoutId id="2147494425" r:id="rId9"/>
    <p:sldLayoutId id="2147494426" r:id="rId10"/>
    <p:sldLayoutId id="2147494427"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59875" cy="6858000"/>
            <a:chOff x="0" y="0"/>
            <a:chExt cx="5770" cy="4320"/>
          </a:xfrm>
        </p:grpSpPr>
        <p:sp>
          <p:nvSpPr>
            <p:cNvPr id="89702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2400">
                <a:solidFill>
                  <a:srgbClr val="FFFFFF"/>
                </a:solidFill>
                <a:latin typeface="Times New Roman" pitchFamily="18" charset="0"/>
              </a:endParaRPr>
            </a:p>
          </p:txBody>
        </p:sp>
        <p:sp>
          <p:nvSpPr>
            <p:cNvPr id="70665"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70666"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70667"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70668"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70669"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89703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2400">
                <a:solidFill>
                  <a:srgbClr val="FFFFFF"/>
                </a:solidFill>
                <a:latin typeface="Times New Roman" pitchFamily="18" charset="0"/>
              </a:endParaRPr>
            </a:p>
          </p:txBody>
        </p:sp>
        <p:sp>
          <p:nvSpPr>
            <p:cNvPr id="89703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2400">
                <a:solidFill>
                  <a:srgbClr val="FFFFFF"/>
                </a:solidFill>
                <a:latin typeface="Times New Roman" pitchFamily="18" charset="0"/>
              </a:endParaRPr>
            </a:p>
          </p:txBody>
        </p:sp>
        <p:sp>
          <p:nvSpPr>
            <p:cNvPr id="70672"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70673"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70674"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70675"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89703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2400">
                <a:solidFill>
                  <a:srgbClr val="FFFFFF"/>
                </a:solidFill>
                <a:latin typeface="Times New Roman" pitchFamily="18" charset="0"/>
              </a:endParaRPr>
            </a:p>
          </p:txBody>
        </p:sp>
        <p:sp>
          <p:nvSpPr>
            <p:cNvPr id="70677"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89704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2400">
                <a:solidFill>
                  <a:srgbClr val="FFFFFF"/>
                </a:solidFill>
                <a:latin typeface="Times New Roman" pitchFamily="18" charset="0"/>
              </a:endParaRPr>
            </a:p>
          </p:txBody>
        </p:sp>
        <p:sp>
          <p:nvSpPr>
            <p:cNvPr id="70679"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89704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2400">
                <a:solidFill>
                  <a:srgbClr val="FFFFFF"/>
                </a:solidFill>
                <a:latin typeface="Times New Roman" pitchFamily="18" charset="0"/>
              </a:endParaRPr>
            </a:p>
          </p:txBody>
        </p:sp>
        <p:sp>
          <p:nvSpPr>
            <p:cNvPr id="70681"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70682"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2400" smtClean="0">
                <a:solidFill>
                  <a:srgbClr val="FFFFFF"/>
                </a:solidFill>
                <a:latin typeface="Times New Roman" pitchFamily="18" charset="0"/>
              </a:endParaRPr>
            </a:p>
          </p:txBody>
        </p:sp>
        <p:sp>
          <p:nvSpPr>
            <p:cNvPr id="37915"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endParaRPr lang="en-US"/>
            </a:p>
          </p:txBody>
        </p:sp>
        <p:sp>
          <p:nvSpPr>
            <p:cNvPr id="897047"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pPr>
                <a:defRPr/>
              </a:pPr>
              <a:endParaRPr lang="en-US" sz="2400">
                <a:solidFill>
                  <a:srgbClr val="FFFFFF"/>
                </a:solidFill>
                <a:latin typeface="Times New Roman" pitchFamily="18" charset="0"/>
              </a:endParaRPr>
            </a:p>
          </p:txBody>
        </p:sp>
      </p:grpSp>
      <p:sp>
        <p:nvSpPr>
          <p:cNvPr id="897048"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897049"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7050"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mn-lt"/>
              </a:defRPr>
            </a:lvl1pPr>
          </a:lstStyle>
          <a:p>
            <a:pPr>
              <a:defRPr/>
            </a:pPr>
            <a:endParaRPr lang="en-US"/>
          </a:p>
        </p:txBody>
      </p:sp>
      <p:sp>
        <p:nvSpPr>
          <p:cNvPr id="897051"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mn-lt"/>
              </a:defRPr>
            </a:lvl1pPr>
          </a:lstStyle>
          <a:p>
            <a:pPr>
              <a:defRPr/>
            </a:pPr>
            <a:fld id="{25A77B03-6A94-4136-A220-BF4B0F5ADAA5}" type="slidenum">
              <a:rPr lang="en-US"/>
              <a:pPr>
                <a:defRPr/>
              </a:pPr>
              <a:t>‹#›</a:t>
            </a:fld>
            <a:endParaRPr lang="en-US"/>
          </a:p>
        </p:txBody>
      </p:sp>
      <p:sp>
        <p:nvSpPr>
          <p:cNvPr id="897052"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mn-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94428" r:id="rId1"/>
    <p:sldLayoutId id="2147494195" r:id="rId2"/>
    <p:sldLayoutId id="2147494196" r:id="rId3"/>
    <p:sldLayoutId id="2147494197" r:id="rId4"/>
    <p:sldLayoutId id="2147494198" r:id="rId5"/>
    <p:sldLayoutId id="2147494199" r:id="rId6"/>
    <p:sldLayoutId id="2147494200" r:id="rId7"/>
    <p:sldLayoutId id="2147494201" r:id="rId8"/>
    <p:sldLayoutId id="2147494202" r:id="rId9"/>
    <p:sldLayoutId id="2147494203" r:id="rId10"/>
    <p:sldLayoutId id="2147494204"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0" y="68580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8915" name="Rectangle 3"/>
          <p:cNvSpPr>
            <a:spLocks noGrp="1" noChangeArrowheads="1"/>
          </p:cNvSpPr>
          <p:nvPr>
            <p:ph type="body" idx="1"/>
          </p:nvPr>
        </p:nvSpPr>
        <p:spPr bwMode="auto">
          <a:xfrm>
            <a:off x="990600" y="1752600"/>
            <a:ext cx="75438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94205" r:id="rId1"/>
    <p:sldLayoutId id="2147494206" r:id="rId2"/>
    <p:sldLayoutId id="2147494207" r:id="rId3"/>
    <p:sldLayoutId id="2147494208" r:id="rId4"/>
    <p:sldLayoutId id="2147494209" r:id="rId5"/>
    <p:sldLayoutId id="2147494210" r:id="rId6"/>
    <p:sldLayoutId id="2147494211" r:id="rId7"/>
    <p:sldLayoutId id="2147494212" r:id="rId8"/>
    <p:sldLayoutId id="2147494213" r:id="rId9"/>
    <p:sldLayoutId id="2147494214" r:id="rId10"/>
    <p:sldLayoutId id="2147494215"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1524000" y="1371600"/>
            <a:ext cx="7010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9939" name="Rectangle 3"/>
          <p:cNvSpPr>
            <a:spLocks noGrp="1" noChangeArrowheads="1"/>
          </p:cNvSpPr>
          <p:nvPr>
            <p:ph type="body" idx="1"/>
          </p:nvPr>
        </p:nvSpPr>
        <p:spPr bwMode="auto">
          <a:xfrm>
            <a:off x="1524000" y="2438400"/>
            <a:ext cx="70104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94429" r:id="rId1"/>
    <p:sldLayoutId id="2147494216" r:id="rId2"/>
    <p:sldLayoutId id="2147494217" r:id="rId3"/>
    <p:sldLayoutId id="2147494218" r:id="rId4"/>
    <p:sldLayoutId id="2147494219" r:id="rId5"/>
    <p:sldLayoutId id="2147494220" r:id="rId6"/>
    <p:sldLayoutId id="2147494221" r:id="rId7"/>
    <p:sldLayoutId id="2147494222" r:id="rId8"/>
    <p:sldLayoutId id="2147494223" r:id="rId9"/>
    <p:sldLayoutId id="2147494224" r:id="rId10"/>
    <p:sldLayoutId id="2147494225"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4716463" y="5345113"/>
            <a:ext cx="4427537" cy="1512887"/>
            <a:chOff x="2971" y="3367"/>
            <a:chExt cx="2789" cy="953"/>
          </a:xfrm>
        </p:grpSpPr>
        <p:sp>
          <p:nvSpPr>
            <p:cNvPr id="4104" name="Freeform 3"/>
            <p:cNvSpPr>
              <a:spLocks/>
            </p:cNvSpPr>
            <p:nvPr/>
          </p:nvSpPr>
          <p:spPr bwMode="ltGray">
            <a:xfrm>
              <a:off x="2971" y="3367"/>
              <a:ext cx="2789" cy="953"/>
            </a:xfrm>
            <a:custGeom>
              <a:avLst/>
              <a:gdLst>
                <a:gd name="T0" fmla="*/ 2795 w 2780"/>
                <a:gd name="T1" fmla="*/ 18 h 953"/>
                <a:gd name="T2" fmla="*/ 2705 w 2780"/>
                <a:gd name="T3" fmla="*/ 24 h 953"/>
                <a:gd name="T4" fmla="*/ 2638 w 2780"/>
                <a:gd name="T5" fmla="*/ 102 h 953"/>
                <a:gd name="T6" fmla="*/ 2535 w 2780"/>
                <a:gd name="T7" fmla="*/ 156 h 953"/>
                <a:gd name="T8" fmla="*/ 2529 w 2780"/>
                <a:gd name="T9" fmla="*/ 222 h 953"/>
                <a:gd name="T10" fmla="*/ 2511 w 2780"/>
                <a:gd name="T11" fmla="*/ 246 h 953"/>
                <a:gd name="T12" fmla="*/ 2493 w 2780"/>
                <a:gd name="T13" fmla="*/ 252 h 953"/>
                <a:gd name="T14" fmla="*/ 2421 w 2780"/>
                <a:gd name="T15" fmla="*/ 210 h 953"/>
                <a:gd name="T16" fmla="*/ 2281 w 2780"/>
                <a:gd name="T17" fmla="*/ 192 h 953"/>
                <a:gd name="T18" fmla="*/ 2257 w 2780"/>
                <a:gd name="T19" fmla="*/ 186 h 953"/>
                <a:gd name="T20" fmla="*/ 2239 w 2780"/>
                <a:gd name="T21" fmla="*/ 192 h 953"/>
                <a:gd name="T22" fmla="*/ 2167 w 2780"/>
                <a:gd name="T23" fmla="*/ 228 h 953"/>
                <a:gd name="T24" fmla="*/ 2131 w 2780"/>
                <a:gd name="T25" fmla="*/ 240 h 953"/>
                <a:gd name="T26" fmla="*/ 2107 w 2780"/>
                <a:gd name="T27" fmla="*/ 246 h 953"/>
                <a:gd name="T28" fmla="*/ 2095 w 2780"/>
                <a:gd name="T29" fmla="*/ 258 h 953"/>
                <a:gd name="T30" fmla="*/ 2095 w 2780"/>
                <a:gd name="T31" fmla="*/ 276 h 953"/>
                <a:gd name="T32" fmla="*/ 2072 w 2780"/>
                <a:gd name="T33" fmla="*/ 300 h 953"/>
                <a:gd name="T34" fmla="*/ 2054 w 2780"/>
                <a:gd name="T35" fmla="*/ 312 h 953"/>
                <a:gd name="T36" fmla="*/ 2042 w 2780"/>
                <a:gd name="T37" fmla="*/ 324 h 953"/>
                <a:gd name="T38" fmla="*/ 2030 w 2780"/>
                <a:gd name="T39" fmla="*/ 336 h 953"/>
                <a:gd name="T40" fmla="*/ 1997 w 2780"/>
                <a:gd name="T41" fmla="*/ 342 h 953"/>
                <a:gd name="T42" fmla="*/ 1931 w 2780"/>
                <a:gd name="T43" fmla="*/ 336 h 953"/>
                <a:gd name="T44" fmla="*/ 1895 w 2780"/>
                <a:gd name="T45" fmla="*/ 330 h 953"/>
                <a:gd name="T46" fmla="*/ 1883 w 2780"/>
                <a:gd name="T47" fmla="*/ 342 h 953"/>
                <a:gd name="T48" fmla="*/ 1871 w 2780"/>
                <a:gd name="T49" fmla="*/ 354 h 953"/>
                <a:gd name="T50" fmla="*/ 1841 w 2780"/>
                <a:gd name="T51" fmla="*/ 360 h 953"/>
                <a:gd name="T52" fmla="*/ 1782 w 2780"/>
                <a:gd name="T53" fmla="*/ 342 h 953"/>
                <a:gd name="T54" fmla="*/ 1758 w 2780"/>
                <a:gd name="T55" fmla="*/ 342 h 953"/>
                <a:gd name="T56" fmla="*/ 1734 w 2780"/>
                <a:gd name="T57" fmla="*/ 354 h 953"/>
                <a:gd name="T58" fmla="*/ 1671 w 2780"/>
                <a:gd name="T59" fmla="*/ 425 h 953"/>
                <a:gd name="T60" fmla="*/ 1629 w 2780"/>
                <a:gd name="T61" fmla="*/ 569 h 953"/>
                <a:gd name="T62" fmla="*/ 1629 w 2780"/>
                <a:gd name="T63" fmla="*/ 593 h 953"/>
                <a:gd name="T64" fmla="*/ 1635 w 2780"/>
                <a:gd name="T65" fmla="*/ 641 h 953"/>
                <a:gd name="T66" fmla="*/ 1653 w 2780"/>
                <a:gd name="T67" fmla="*/ 659 h 953"/>
                <a:gd name="T68" fmla="*/ 1647 w 2780"/>
                <a:gd name="T69" fmla="*/ 671 h 953"/>
                <a:gd name="T70" fmla="*/ 1635 w 2780"/>
                <a:gd name="T71" fmla="*/ 683 h 953"/>
                <a:gd name="T72" fmla="*/ 1557 w 2780"/>
                <a:gd name="T73" fmla="*/ 689 h 953"/>
                <a:gd name="T74" fmla="*/ 1480 w 2780"/>
                <a:gd name="T75" fmla="*/ 629 h 953"/>
                <a:gd name="T76" fmla="*/ 1345 w 2780"/>
                <a:gd name="T77" fmla="*/ 587 h 953"/>
                <a:gd name="T78" fmla="*/ 1196 w 2780"/>
                <a:gd name="T79" fmla="*/ 671 h 953"/>
                <a:gd name="T80" fmla="*/ 1025 w 2780"/>
                <a:gd name="T81" fmla="*/ 731 h 953"/>
                <a:gd name="T82" fmla="*/ 822 w 2780"/>
                <a:gd name="T83" fmla="*/ 743 h 953"/>
                <a:gd name="T84" fmla="*/ 634 w 2780"/>
                <a:gd name="T85" fmla="*/ 701 h 953"/>
                <a:gd name="T86" fmla="*/ 574 w 2780"/>
                <a:gd name="T87" fmla="*/ 695 h 953"/>
                <a:gd name="T88" fmla="*/ 562 w 2780"/>
                <a:gd name="T89" fmla="*/ 701 h 953"/>
                <a:gd name="T90" fmla="*/ 526 w 2780"/>
                <a:gd name="T91" fmla="*/ 731 h 953"/>
                <a:gd name="T92" fmla="*/ 439 w 2780"/>
                <a:gd name="T93" fmla="*/ 809 h 953"/>
                <a:gd name="T94" fmla="*/ 409 w 2780"/>
                <a:gd name="T95" fmla="*/ 821 h 953"/>
                <a:gd name="T96" fmla="*/ 385 w 2780"/>
                <a:gd name="T97" fmla="*/ 821 h 953"/>
                <a:gd name="T98" fmla="*/ 338 w 2780"/>
                <a:gd name="T99" fmla="*/ 827 h 953"/>
                <a:gd name="T100" fmla="*/ 212 w 2780"/>
                <a:gd name="T101" fmla="*/ 851 h 953"/>
                <a:gd name="T102" fmla="*/ 176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07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256004"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56005"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56006"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56007"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56008"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56009"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56010"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56011"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56012"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56013"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56014"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56015"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56016"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56017"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eaLnBrk="0" hangingPunct="0">
                <a:defRPr/>
              </a:pPr>
              <a:endParaRPr lang="en-US">
                <a:solidFill>
                  <a:srgbClr val="EAEAEA"/>
                </a:solidFill>
                <a:latin typeface="Tahoma" pitchFamily="34" charset="0"/>
              </a:endParaRPr>
            </a:p>
          </p:txBody>
        </p:sp>
      </p:grpSp>
      <p:sp>
        <p:nvSpPr>
          <p:cNvPr id="256018"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56019"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EAEAEA"/>
                </a:solidFill>
                <a:effectLst>
                  <a:outerShdw blurRad="38100" dist="38100" dir="2700000" algn="tl">
                    <a:srgbClr val="000000"/>
                  </a:outerShdw>
                </a:effectLst>
                <a:latin typeface="+mn-lt"/>
              </a:defRPr>
            </a:lvl1pPr>
          </a:lstStyle>
          <a:p>
            <a:pPr>
              <a:defRPr/>
            </a:pPr>
            <a:endParaRPr lang="en-US" altLang="en-US"/>
          </a:p>
        </p:txBody>
      </p:sp>
      <p:sp>
        <p:nvSpPr>
          <p:cNvPr id="256020"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EAEAEA"/>
                </a:solidFill>
                <a:effectLst>
                  <a:outerShdw blurRad="38100" dist="38100" dir="2700000" algn="tl">
                    <a:srgbClr val="000000"/>
                  </a:outerShdw>
                </a:effectLst>
                <a:latin typeface="+mn-lt"/>
              </a:defRPr>
            </a:lvl1pPr>
          </a:lstStyle>
          <a:p>
            <a:pPr>
              <a:defRPr/>
            </a:pPr>
            <a:endParaRPr lang="en-US" altLang="en-US"/>
          </a:p>
        </p:txBody>
      </p:sp>
      <p:sp>
        <p:nvSpPr>
          <p:cNvPr id="256021"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EAEAEA"/>
                </a:solidFill>
                <a:effectLst>
                  <a:outerShdw blurRad="38100" dist="38100" dir="2700000" algn="tl">
                    <a:srgbClr val="000000"/>
                  </a:outerShdw>
                </a:effectLst>
                <a:latin typeface="+mn-lt"/>
              </a:defRPr>
            </a:lvl1pPr>
          </a:lstStyle>
          <a:p>
            <a:pPr>
              <a:defRPr/>
            </a:pPr>
            <a:fld id="{CD5B6810-B912-44E7-8509-805E2D8CA46A}" type="slidenum">
              <a:rPr lang="en-US" altLang="en-US"/>
              <a:pPr>
                <a:defRPr/>
              </a:pPr>
              <a:t>‹#›</a:t>
            </a:fld>
            <a:endParaRPr lang="en-US" altLang="en-US"/>
          </a:p>
        </p:txBody>
      </p:sp>
      <p:sp>
        <p:nvSpPr>
          <p:cNvPr id="256022"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94319" r:id="rId1"/>
    <p:sldLayoutId id="2147493940" r:id="rId2"/>
    <p:sldLayoutId id="2147493941" r:id="rId3"/>
    <p:sldLayoutId id="2147493942" r:id="rId4"/>
    <p:sldLayoutId id="2147493943" r:id="rId5"/>
    <p:sldLayoutId id="2147493944" r:id="rId6"/>
    <p:sldLayoutId id="2147493945" r:id="rId7"/>
    <p:sldLayoutId id="2147493946" r:id="rId8"/>
    <p:sldLayoutId id="2147493947" r:id="rId9"/>
    <p:sldLayoutId id="2147493948" r:id="rId10"/>
    <p:sldLayoutId id="214749394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62" name="Group 2"/>
          <p:cNvGrpSpPr>
            <a:grpSpLocks/>
          </p:cNvGrpSpPr>
          <p:nvPr/>
        </p:nvGrpSpPr>
        <p:grpSpPr bwMode="auto">
          <a:xfrm>
            <a:off x="0" y="0"/>
            <a:ext cx="9159875" cy="6858000"/>
            <a:chOff x="0" y="0"/>
            <a:chExt cx="5770" cy="4320"/>
          </a:xfrm>
        </p:grpSpPr>
        <p:sp>
          <p:nvSpPr>
            <p:cNvPr id="78745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8201"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8202"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8203"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8204"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8205"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78746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78746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8208"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8209"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8210"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8211"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78747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8213"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78747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8215"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78747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8217"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8218"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FFFFFF"/>
                </a:solidFill>
              </a:endParaRPr>
            </a:p>
          </p:txBody>
        </p:sp>
        <p:sp>
          <p:nvSpPr>
            <p:cNvPr id="40987"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endParaRPr lang="en-US"/>
            </a:p>
          </p:txBody>
        </p:sp>
        <p:sp>
          <p:nvSpPr>
            <p:cNvPr id="787479"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pPr>
                <a:defRPr/>
              </a:pPr>
              <a:endParaRPr lang="en-US">
                <a:solidFill>
                  <a:srgbClr val="FFFFFF"/>
                </a:solidFill>
              </a:endParaRPr>
            </a:p>
          </p:txBody>
        </p:sp>
      </p:grpSp>
      <p:sp>
        <p:nvSpPr>
          <p:cNvPr id="787480"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87481"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7482"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mn-lt"/>
              </a:defRPr>
            </a:lvl1pPr>
          </a:lstStyle>
          <a:p>
            <a:pPr>
              <a:defRPr/>
            </a:pPr>
            <a:endParaRPr lang="en-US"/>
          </a:p>
        </p:txBody>
      </p:sp>
      <p:sp>
        <p:nvSpPr>
          <p:cNvPr id="787483"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mn-lt"/>
              </a:defRPr>
            </a:lvl1pPr>
          </a:lstStyle>
          <a:p>
            <a:pPr>
              <a:defRPr/>
            </a:pPr>
            <a:fld id="{685513F9-BBC2-4CD3-B9CB-3AAB457022A3}" type="slidenum">
              <a:rPr lang="en-US"/>
              <a:pPr>
                <a:defRPr/>
              </a:pPr>
              <a:t>‹#›</a:t>
            </a:fld>
            <a:endParaRPr lang="en-US"/>
          </a:p>
        </p:txBody>
      </p:sp>
      <p:sp>
        <p:nvSpPr>
          <p:cNvPr id="787484"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mn-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94430" r:id="rId1"/>
    <p:sldLayoutId id="2147494226" r:id="rId2"/>
    <p:sldLayoutId id="2147494227" r:id="rId3"/>
    <p:sldLayoutId id="2147494228" r:id="rId4"/>
    <p:sldLayoutId id="2147494229" r:id="rId5"/>
    <p:sldLayoutId id="2147494230" r:id="rId6"/>
    <p:sldLayoutId id="2147494231" r:id="rId7"/>
    <p:sldLayoutId id="2147494232" r:id="rId8"/>
    <p:sldLayoutId id="2147494233" r:id="rId9"/>
    <p:sldLayoutId id="2147494234" r:id="rId10"/>
    <p:sldLayoutId id="2147494235"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41986" name="Group 2"/>
          <p:cNvGrpSpPr>
            <a:grpSpLocks/>
          </p:cNvGrpSpPr>
          <p:nvPr/>
        </p:nvGrpSpPr>
        <p:grpSpPr bwMode="auto">
          <a:xfrm>
            <a:off x="0" y="2438400"/>
            <a:ext cx="9144000" cy="4046538"/>
            <a:chOff x="0" y="1536"/>
            <a:chExt cx="5760" cy="2549"/>
          </a:xfrm>
        </p:grpSpPr>
        <p:sp>
          <p:nvSpPr>
            <p:cNvPr id="84275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solidFill>
                  <a:srgbClr val="FFFFFF"/>
                </a:solidFill>
              </a:endParaRPr>
            </a:p>
          </p:txBody>
        </p:sp>
        <p:sp>
          <p:nvSpPr>
            <p:cNvPr id="41993"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n-US"/>
            </a:p>
          </p:txBody>
        </p:sp>
        <p:sp>
          <p:nvSpPr>
            <p:cNvPr id="41994"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n-US"/>
            </a:p>
          </p:txBody>
        </p:sp>
        <p:sp>
          <p:nvSpPr>
            <p:cNvPr id="84275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41996" name="Freeform 7"/>
            <p:cNvSpPr>
              <a:spLocks/>
            </p:cNvSpPr>
            <p:nvPr userDrawn="1"/>
          </p:nvSpPr>
          <p:spPr bwMode="hidden">
            <a:xfrm>
              <a:off x="3599" y="2477"/>
              <a:ext cx="186" cy="120"/>
            </a:xfrm>
            <a:custGeom>
              <a:avLst/>
              <a:gdLst>
                <a:gd name="T0" fmla="*/ 193 w 185"/>
                <a:gd name="T1" fmla="*/ 0 h 120"/>
                <a:gd name="T2" fmla="*/ 193 w 185"/>
                <a:gd name="T3" fmla="*/ 6 h 120"/>
                <a:gd name="T4" fmla="*/ 193 w 185"/>
                <a:gd name="T5" fmla="*/ 18 h 120"/>
                <a:gd name="T6" fmla="*/ 193 w 185"/>
                <a:gd name="T7" fmla="*/ 36 h 120"/>
                <a:gd name="T8" fmla="*/ 187 w 185"/>
                <a:gd name="T9" fmla="*/ 54 h 120"/>
                <a:gd name="T10" fmla="*/ 169 w 185"/>
                <a:gd name="T11" fmla="*/ 72 h 120"/>
                <a:gd name="T12" fmla="*/ 145 w 185"/>
                <a:gd name="T13" fmla="*/ 96 h 120"/>
                <a:gd name="T14" fmla="*/ 109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3 w 185"/>
                <a:gd name="T29" fmla="*/ 0 h 120"/>
                <a:gd name="T30" fmla="*/ 193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headEnd/>
              <a:tailEnd/>
            </a:ln>
          </p:spPr>
          <p:txBody>
            <a:bodyPr/>
            <a:lstStyle/>
            <a:p>
              <a:endParaRPr lang="en-US"/>
            </a:p>
          </p:txBody>
        </p:sp>
        <p:sp>
          <p:nvSpPr>
            <p:cNvPr id="41997"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headEnd/>
              <a:tailEnd/>
            </a:ln>
          </p:spPr>
          <p:txBody>
            <a:bodyPr/>
            <a:lstStyle/>
            <a:p>
              <a:endParaRPr lang="en-US"/>
            </a:p>
          </p:txBody>
        </p:sp>
        <p:sp>
          <p:nvSpPr>
            <p:cNvPr id="41998"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5 w 526"/>
                <a:gd name="T17" fmla="*/ 179 h 275"/>
                <a:gd name="T18" fmla="*/ 217 w 526"/>
                <a:gd name="T19" fmla="*/ 143 h 275"/>
                <a:gd name="T20" fmla="*/ 259 w 526"/>
                <a:gd name="T21" fmla="*/ 120 h 275"/>
                <a:gd name="T22" fmla="*/ 307 w 526"/>
                <a:gd name="T23" fmla="*/ 96 h 275"/>
                <a:gd name="T24" fmla="*/ 409 w 526"/>
                <a:gd name="T25" fmla="*/ 48 h 275"/>
                <a:gd name="T26" fmla="*/ 458 w 526"/>
                <a:gd name="T27" fmla="*/ 30 h 275"/>
                <a:gd name="T28" fmla="*/ 494 w 526"/>
                <a:gd name="T29" fmla="*/ 12 h 275"/>
                <a:gd name="T30" fmla="*/ 518 w 526"/>
                <a:gd name="T31" fmla="*/ 6 h 275"/>
                <a:gd name="T32" fmla="*/ 536 w 526"/>
                <a:gd name="T33" fmla="*/ 0 h 275"/>
                <a:gd name="T34" fmla="*/ 542 w 526"/>
                <a:gd name="T35" fmla="*/ 0 h 275"/>
                <a:gd name="T36" fmla="*/ 536 w 526"/>
                <a:gd name="T37" fmla="*/ 6 h 275"/>
                <a:gd name="T38" fmla="*/ 524 w 526"/>
                <a:gd name="T39" fmla="*/ 12 h 275"/>
                <a:gd name="T40" fmla="*/ 500 w 526"/>
                <a:gd name="T41" fmla="*/ 24 h 275"/>
                <a:gd name="T42" fmla="*/ 476 w 526"/>
                <a:gd name="T43" fmla="*/ 42 h 275"/>
                <a:gd name="T44" fmla="*/ 452 w 526"/>
                <a:gd name="T45" fmla="*/ 54 h 275"/>
                <a:gd name="T46" fmla="*/ 409 w 526"/>
                <a:gd name="T47" fmla="*/ 78 h 275"/>
                <a:gd name="T48" fmla="*/ 348 w 526"/>
                <a:gd name="T49" fmla="*/ 108 h 275"/>
                <a:gd name="T50" fmla="*/ 283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headEnd/>
              <a:tailEnd/>
            </a:ln>
          </p:spPr>
          <p:txBody>
            <a:bodyPr/>
            <a:lstStyle/>
            <a:p>
              <a:endParaRPr lang="en-US"/>
            </a:p>
          </p:txBody>
        </p:sp>
        <p:sp>
          <p:nvSpPr>
            <p:cNvPr id="41999"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8 w 718"/>
                <a:gd name="T17" fmla="*/ 228 h 306"/>
                <a:gd name="T18" fmla="*/ 134 w 718"/>
                <a:gd name="T19" fmla="*/ 228 h 306"/>
                <a:gd name="T20" fmla="*/ 152 w 718"/>
                <a:gd name="T21" fmla="*/ 222 h 306"/>
                <a:gd name="T22" fmla="*/ 176 w 718"/>
                <a:gd name="T23" fmla="*/ 216 h 306"/>
                <a:gd name="T24" fmla="*/ 206 w 718"/>
                <a:gd name="T25" fmla="*/ 204 h 306"/>
                <a:gd name="T26" fmla="*/ 283 w 718"/>
                <a:gd name="T27" fmla="*/ 180 h 306"/>
                <a:gd name="T28" fmla="*/ 387 w 718"/>
                <a:gd name="T29" fmla="*/ 156 h 306"/>
                <a:gd name="T30" fmla="*/ 477 w 718"/>
                <a:gd name="T31" fmla="*/ 126 h 306"/>
                <a:gd name="T32" fmla="*/ 560 w 718"/>
                <a:gd name="T33" fmla="*/ 102 h 306"/>
                <a:gd name="T34" fmla="*/ 590 w 718"/>
                <a:gd name="T35" fmla="*/ 90 h 306"/>
                <a:gd name="T36" fmla="*/ 628 w 718"/>
                <a:gd name="T37" fmla="*/ 84 h 306"/>
                <a:gd name="T38" fmla="*/ 646 w 718"/>
                <a:gd name="T39" fmla="*/ 78 h 306"/>
                <a:gd name="T40" fmla="*/ 652 w 718"/>
                <a:gd name="T41" fmla="*/ 72 h 306"/>
                <a:gd name="T42" fmla="*/ 658 w 718"/>
                <a:gd name="T43" fmla="*/ 66 h 306"/>
                <a:gd name="T44" fmla="*/ 676 w 718"/>
                <a:gd name="T45" fmla="*/ 60 h 306"/>
                <a:gd name="T46" fmla="*/ 718 w 718"/>
                <a:gd name="T47" fmla="*/ 30 h 306"/>
                <a:gd name="T48" fmla="*/ 736 w 718"/>
                <a:gd name="T49" fmla="*/ 18 h 306"/>
                <a:gd name="T50" fmla="*/ 742 w 718"/>
                <a:gd name="T51" fmla="*/ 6 h 306"/>
                <a:gd name="T52" fmla="*/ 736 w 718"/>
                <a:gd name="T53" fmla="*/ 0 h 306"/>
                <a:gd name="T54" fmla="*/ 712 w 718"/>
                <a:gd name="T55" fmla="*/ 0 h 306"/>
                <a:gd name="T56" fmla="*/ 652 w 718"/>
                <a:gd name="T57" fmla="*/ 0 h 306"/>
                <a:gd name="T58" fmla="*/ 596 w 718"/>
                <a:gd name="T59" fmla="*/ 0 h 306"/>
                <a:gd name="T60" fmla="*/ 560 w 718"/>
                <a:gd name="T61" fmla="*/ 0 h 306"/>
                <a:gd name="T62" fmla="*/ 530 w 718"/>
                <a:gd name="T63" fmla="*/ 18 h 306"/>
                <a:gd name="T64" fmla="*/ 501 w 718"/>
                <a:gd name="T65" fmla="*/ 42 h 306"/>
                <a:gd name="T66" fmla="*/ 483 w 718"/>
                <a:gd name="T67" fmla="*/ 54 h 306"/>
                <a:gd name="T68" fmla="*/ 465 w 718"/>
                <a:gd name="T69" fmla="*/ 60 h 306"/>
                <a:gd name="T70" fmla="*/ 441 w 718"/>
                <a:gd name="T71" fmla="*/ 60 h 306"/>
                <a:gd name="T72" fmla="*/ 405 w 718"/>
                <a:gd name="T73" fmla="*/ 66 h 306"/>
                <a:gd name="T74" fmla="*/ 355 w 718"/>
                <a:gd name="T75" fmla="*/ 84 h 306"/>
                <a:gd name="T76" fmla="*/ 319 w 718"/>
                <a:gd name="T77" fmla="*/ 108 h 306"/>
                <a:gd name="T78" fmla="*/ 295 w 718"/>
                <a:gd name="T79" fmla="*/ 126 h 306"/>
                <a:gd name="T80" fmla="*/ 283 w 718"/>
                <a:gd name="T81" fmla="*/ 132 h 306"/>
                <a:gd name="T82" fmla="*/ 265 w 718"/>
                <a:gd name="T83" fmla="*/ 138 h 306"/>
                <a:gd name="T84" fmla="*/ 229 w 718"/>
                <a:gd name="T85" fmla="*/ 138 h 306"/>
                <a:gd name="T86" fmla="*/ 194 w 718"/>
                <a:gd name="T87" fmla="*/ 138 h 306"/>
                <a:gd name="T88" fmla="*/ 188 w 718"/>
                <a:gd name="T89" fmla="*/ 138 h 306"/>
                <a:gd name="T90" fmla="*/ 182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headEnd/>
              <a:tailEnd/>
            </a:ln>
          </p:spPr>
          <p:txBody>
            <a:bodyPr/>
            <a:lstStyle/>
            <a:p>
              <a:endParaRPr lang="en-US"/>
            </a:p>
          </p:txBody>
        </p:sp>
        <p:sp>
          <p:nvSpPr>
            <p:cNvPr id="42000" name="Freeform 11"/>
            <p:cNvSpPr>
              <a:spLocks/>
            </p:cNvSpPr>
            <p:nvPr userDrawn="1"/>
          </p:nvSpPr>
          <p:spPr bwMode="hidden">
            <a:xfrm>
              <a:off x="3358" y="1890"/>
              <a:ext cx="2400" cy="881"/>
            </a:xfrm>
            <a:custGeom>
              <a:avLst/>
              <a:gdLst>
                <a:gd name="T0" fmla="*/ 2293 w 2392"/>
                <a:gd name="T1" fmla="*/ 54 h 881"/>
                <a:gd name="T2" fmla="*/ 2245 w 2392"/>
                <a:gd name="T3" fmla="*/ 54 h 881"/>
                <a:gd name="T4" fmla="*/ 2203 w 2392"/>
                <a:gd name="T5" fmla="*/ 66 h 881"/>
                <a:gd name="T6" fmla="*/ 2077 w 2392"/>
                <a:gd name="T7" fmla="*/ 101 h 881"/>
                <a:gd name="T8" fmla="*/ 2012 w 2392"/>
                <a:gd name="T9" fmla="*/ 119 h 881"/>
                <a:gd name="T10" fmla="*/ 1908 w 2392"/>
                <a:gd name="T11" fmla="*/ 167 h 881"/>
                <a:gd name="T12" fmla="*/ 1884 w 2392"/>
                <a:gd name="T13" fmla="*/ 245 h 881"/>
                <a:gd name="T14" fmla="*/ 1890 w 2392"/>
                <a:gd name="T15" fmla="*/ 305 h 881"/>
                <a:gd name="T16" fmla="*/ 1806 w 2392"/>
                <a:gd name="T17" fmla="*/ 317 h 881"/>
                <a:gd name="T18" fmla="*/ 1637 w 2392"/>
                <a:gd name="T19" fmla="*/ 263 h 881"/>
                <a:gd name="T20" fmla="*/ 1547 w 2392"/>
                <a:gd name="T21" fmla="*/ 257 h 881"/>
                <a:gd name="T22" fmla="*/ 1439 w 2392"/>
                <a:gd name="T23" fmla="*/ 311 h 881"/>
                <a:gd name="T24" fmla="*/ 1371 w 2392"/>
                <a:gd name="T25" fmla="*/ 353 h 881"/>
                <a:gd name="T26" fmla="*/ 1342 w 2392"/>
                <a:gd name="T27" fmla="*/ 359 h 881"/>
                <a:gd name="T28" fmla="*/ 1246 w 2392"/>
                <a:gd name="T29" fmla="*/ 371 h 881"/>
                <a:gd name="T30" fmla="*/ 1192 w 2392"/>
                <a:gd name="T31" fmla="*/ 365 h 881"/>
                <a:gd name="T32" fmla="*/ 1085 w 2392"/>
                <a:gd name="T33" fmla="*/ 371 h 881"/>
                <a:gd name="T34" fmla="*/ 981 w 2392"/>
                <a:gd name="T35" fmla="*/ 383 h 881"/>
                <a:gd name="T36" fmla="*/ 945 w 2392"/>
                <a:gd name="T37" fmla="*/ 401 h 881"/>
                <a:gd name="T38" fmla="*/ 843 w 2392"/>
                <a:gd name="T39" fmla="*/ 419 h 881"/>
                <a:gd name="T40" fmla="*/ 802 w 2392"/>
                <a:gd name="T41" fmla="*/ 419 h 881"/>
                <a:gd name="T42" fmla="*/ 680 w 2392"/>
                <a:gd name="T43" fmla="*/ 437 h 881"/>
                <a:gd name="T44" fmla="*/ 614 w 2392"/>
                <a:gd name="T45" fmla="*/ 473 h 881"/>
                <a:gd name="T46" fmla="*/ 519 w 2392"/>
                <a:gd name="T47" fmla="*/ 467 h 881"/>
                <a:gd name="T48" fmla="*/ 439 w 2392"/>
                <a:gd name="T49" fmla="*/ 491 h 881"/>
                <a:gd name="T50" fmla="*/ 421 w 2392"/>
                <a:gd name="T51" fmla="*/ 539 h 881"/>
                <a:gd name="T52" fmla="*/ 355 w 2392"/>
                <a:gd name="T53" fmla="*/ 569 h 881"/>
                <a:gd name="T54" fmla="*/ 230 w 2392"/>
                <a:gd name="T55" fmla="*/ 599 h 881"/>
                <a:gd name="T56" fmla="*/ 138 w 2392"/>
                <a:gd name="T57" fmla="*/ 647 h 881"/>
                <a:gd name="T58" fmla="*/ 108 w 2392"/>
                <a:gd name="T59" fmla="*/ 659 h 881"/>
                <a:gd name="T60" fmla="*/ 0 w 2392"/>
                <a:gd name="T61" fmla="*/ 671 h 881"/>
                <a:gd name="T62" fmla="*/ 84 w 2392"/>
                <a:gd name="T63" fmla="*/ 695 h 881"/>
                <a:gd name="T64" fmla="*/ 271 w 2392"/>
                <a:gd name="T65" fmla="*/ 653 h 881"/>
                <a:gd name="T66" fmla="*/ 489 w 2392"/>
                <a:gd name="T67" fmla="*/ 569 h 881"/>
                <a:gd name="T68" fmla="*/ 584 w 2392"/>
                <a:gd name="T69" fmla="*/ 521 h 881"/>
                <a:gd name="T70" fmla="*/ 662 w 2392"/>
                <a:gd name="T71" fmla="*/ 515 h 881"/>
                <a:gd name="T72" fmla="*/ 897 w 2392"/>
                <a:gd name="T73" fmla="*/ 461 h 881"/>
                <a:gd name="T74" fmla="*/ 1180 w 2392"/>
                <a:gd name="T75" fmla="*/ 425 h 881"/>
                <a:gd name="T76" fmla="*/ 1324 w 2392"/>
                <a:gd name="T77" fmla="*/ 461 h 881"/>
                <a:gd name="T78" fmla="*/ 1457 w 2392"/>
                <a:gd name="T79" fmla="*/ 533 h 881"/>
                <a:gd name="T80" fmla="*/ 1475 w 2392"/>
                <a:gd name="T81" fmla="*/ 617 h 881"/>
                <a:gd name="T82" fmla="*/ 1416 w 2392"/>
                <a:gd name="T83" fmla="*/ 653 h 881"/>
                <a:gd name="T84" fmla="*/ 1258 w 2392"/>
                <a:gd name="T85" fmla="*/ 701 h 881"/>
                <a:gd name="T86" fmla="*/ 1144 w 2392"/>
                <a:gd name="T87" fmla="*/ 755 h 881"/>
                <a:gd name="T88" fmla="*/ 1097 w 2392"/>
                <a:gd name="T89" fmla="*/ 809 h 881"/>
                <a:gd name="T90" fmla="*/ 1109 w 2392"/>
                <a:gd name="T91" fmla="*/ 869 h 881"/>
                <a:gd name="T92" fmla="*/ 1138 w 2392"/>
                <a:gd name="T93" fmla="*/ 881 h 881"/>
                <a:gd name="T94" fmla="*/ 1240 w 2392"/>
                <a:gd name="T95" fmla="*/ 869 h 881"/>
                <a:gd name="T96" fmla="*/ 1428 w 2392"/>
                <a:gd name="T97" fmla="*/ 857 h 881"/>
                <a:gd name="T98" fmla="*/ 1481 w 2392"/>
                <a:gd name="T99" fmla="*/ 851 h 881"/>
                <a:gd name="T100" fmla="*/ 1523 w 2392"/>
                <a:gd name="T101" fmla="*/ 833 h 881"/>
                <a:gd name="T102" fmla="*/ 1723 w 2392"/>
                <a:gd name="T103" fmla="*/ 743 h 881"/>
                <a:gd name="T104" fmla="*/ 1854 w 2392"/>
                <a:gd name="T105" fmla="*/ 689 h 881"/>
                <a:gd name="T106" fmla="*/ 1932 w 2392"/>
                <a:gd name="T107" fmla="*/ 581 h 881"/>
                <a:gd name="T108" fmla="*/ 2095 w 2392"/>
                <a:gd name="T109" fmla="*/ 389 h 881"/>
                <a:gd name="T110" fmla="*/ 2265 w 2392"/>
                <a:gd name="T111" fmla="*/ 269 h 881"/>
                <a:gd name="T112" fmla="*/ 2313 w 2392"/>
                <a:gd name="T113" fmla="*/ 239 h 881"/>
                <a:gd name="T114" fmla="*/ 2456 w 2392"/>
                <a:gd name="T115" fmla="*/ 0 h 881"/>
                <a:gd name="T116" fmla="*/ 2366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headEnd/>
              <a:tailEnd/>
            </a:ln>
          </p:spPr>
          <p:txBody>
            <a:bodyPr/>
            <a:lstStyle/>
            <a:p>
              <a:endParaRPr lang="en-US"/>
            </a:p>
          </p:txBody>
        </p:sp>
        <p:sp>
          <p:nvSpPr>
            <p:cNvPr id="84276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42002"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headEnd/>
              <a:tailEnd/>
            </a:ln>
          </p:spPr>
          <p:txBody>
            <a:bodyPr/>
            <a:lstStyle/>
            <a:p>
              <a:endParaRPr lang="en-US"/>
            </a:p>
          </p:txBody>
        </p:sp>
        <p:sp>
          <p:nvSpPr>
            <p:cNvPr id="84276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84276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84276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solidFill>
                  <a:srgbClr val="FFFFFF"/>
                </a:solidFill>
              </a:endParaRPr>
            </a:p>
          </p:txBody>
        </p:sp>
        <p:sp>
          <p:nvSpPr>
            <p:cNvPr id="42006"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n-US"/>
            </a:p>
          </p:txBody>
        </p:sp>
      </p:grpSp>
      <p:sp>
        <p:nvSpPr>
          <p:cNvPr id="842770"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842771"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FFFFFF"/>
                </a:solidFill>
                <a:latin typeface="+mn-lt"/>
              </a:defRPr>
            </a:lvl1pPr>
          </a:lstStyle>
          <a:p>
            <a:pPr>
              <a:defRPr/>
            </a:pPr>
            <a:endParaRPr lang="en-US"/>
          </a:p>
        </p:txBody>
      </p:sp>
      <p:sp>
        <p:nvSpPr>
          <p:cNvPr id="842772"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mn-lt"/>
              </a:defRPr>
            </a:lvl1pPr>
          </a:lstStyle>
          <a:p>
            <a:pPr>
              <a:defRPr/>
            </a:pPr>
            <a:endParaRPr lang="en-US"/>
          </a:p>
        </p:txBody>
      </p:sp>
      <p:sp>
        <p:nvSpPr>
          <p:cNvPr id="842773"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FFFFFF"/>
                </a:solidFill>
                <a:latin typeface="+mn-lt"/>
              </a:defRPr>
            </a:lvl1pPr>
          </a:lstStyle>
          <a:p>
            <a:pPr>
              <a:defRPr/>
            </a:pPr>
            <a:fld id="{A4F60B66-9501-468C-833A-6ECC63BE380F}" type="slidenum">
              <a:rPr lang="en-US"/>
              <a:pPr>
                <a:defRPr/>
              </a:pPr>
              <a:t>‹#›</a:t>
            </a:fld>
            <a:endParaRPr lang="en-US"/>
          </a:p>
        </p:txBody>
      </p:sp>
      <p:sp>
        <p:nvSpPr>
          <p:cNvPr id="842774"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94431" r:id="rId1"/>
    <p:sldLayoutId id="2147494236" r:id="rId2"/>
    <p:sldLayoutId id="2147494237" r:id="rId3"/>
    <p:sldLayoutId id="2147494238" r:id="rId4"/>
    <p:sldLayoutId id="2147494239" r:id="rId5"/>
    <p:sldLayoutId id="2147494240" r:id="rId6"/>
    <p:sldLayoutId id="2147494241" r:id="rId7"/>
    <p:sldLayoutId id="2147494242" r:id="rId8"/>
    <p:sldLayoutId id="2147494243" r:id="rId9"/>
    <p:sldLayoutId id="2147494244" r:id="rId10"/>
    <p:sldLayoutId id="214749424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43010" name="Group 2"/>
          <p:cNvGrpSpPr>
            <a:grpSpLocks/>
          </p:cNvGrpSpPr>
          <p:nvPr/>
        </p:nvGrpSpPr>
        <p:grpSpPr bwMode="auto">
          <a:xfrm>
            <a:off x="319088" y="1828800"/>
            <a:ext cx="8824912" cy="5029200"/>
            <a:chOff x="201" y="1152"/>
            <a:chExt cx="5559" cy="3168"/>
          </a:xfrm>
        </p:grpSpPr>
        <p:sp>
          <p:nvSpPr>
            <p:cNvPr id="43016" name="Freeform 3"/>
            <p:cNvSpPr>
              <a:spLocks/>
            </p:cNvSpPr>
            <p:nvPr/>
          </p:nvSpPr>
          <p:spPr bwMode="ltGray">
            <a:xfrm>
              <a:off x="528" y="2909"/>
              <a:ext cx="5232" cy="1411"/>
            </a:xfrm>
            <a:custGeom>
              <a:avLst/>
              <a:gdLst>
                <a:gd name="T0" fmla="*/ 0 w 4897"/>
                <a:gd name="T1" fmla="*/ 0 h 2182"/>
                <a:gd name="T2" fmla="*/ 0 w 4897"/>
                <a:gd name="T3" fmla="*/ 67 h 2182"/>
                <a:gd name="T4" fmla="*/ 8314 w 4897"/>
                <a:gd name="T5" fmla="*/ 67 h 2182"/>
                <a:gd name="T6" fmla="*/ 8314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endParaRPr lang="en-US"/>
            </a:p>
          </p:txBody>
        </p:sp>
        <p:sp>
          <p:nvSpPr>
            <p:cNvPr id="43017"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w="9525">
              <a:noFill/>
              <a:round/>
              <a:headEnd/>
              <a:tailEnd/>
            </a:ln>
          </p:spPr>
          <p:txBody>
            <a:bodyPr/>
            <a:lstStyle/>
            <a:p>
              <a:endParaRPr lang="en-US"/>
            </a:p>
          </p:txBody>
        </p:sp>
        <p:sp>
          <p:nvSpPr>
            <p:cNvPr id="43018" name="Freeform 5"/>
            <p:cNvSpPr>
              <a:spLocks/>
            </p:cNvSpPr>
            <p:nvPr/>
          </p:nvSpPr>
          <p:spPr bwMode="ltGray">
            <a:xfrm>
              <a:off x="528" y="2932"/>
              <a:ext cx="5232" cy="1388"/>
            </a:xfrm>
            <a:custGeom>
              <a:avLst/>
              <a:gdLst>
                <a:gd name="T0" fmla="*/ 0 w 4897"/>
                <a:gd name="T1" fmla="*/ 0 h 2182"/>
                <a:gd name="T2" fmla="*/ 0 w 4897"/>
                <a:gd name="T3" fmla="*/ 59 h 2182"/>
                <a:gd name="T4" fmla="*/ 8314 w 4897"/>
                <a:gd name="T5" fmla="*/ 59 h 2182"/>
                <a:gd name="T6" fmla="*/ 8314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w="9525">
              <a:noFill/>
              <a:round/>
              <a:headEnd/>
              <a:tailEnd/>
            </a:ln>
          </p:spPr>
          <p:txBody>
            <a:bodyPr/>
            <a:lstStyle/>
            <a:p>
              <a:endParaRPr lang="en-US"/>
            </a:p>
          </p:txBody>
        </p:sp>
        <p:sp>
          <p:nvSpPr>
            <p:cNvPr id="122886"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22887"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22888"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22889"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sp>
          <p:nvSpPr>
            <p:cNvPr id="122890"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US">
                <a:solidFill>
                  <a:srgbClr val="FFFFFF"/>
                </a:solidFill>
              </a:endParaRPr>
            </a:p>
          </p:txBody>
        </p:sp>
      </p:grpSp>
      <p:sp>
        <p:nvSpPr>
          <p:cNvPr id="122891"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122892"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122893"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defRPr>
            </a:lvl1pPr>
          </a:lstStyle>
          <a:p>
            <a:pPr>
              <a:defRPr/>
            </a:pPr>
            <a:fld id="{35871738-576A-4255-B4EB-01D08CF6C9EA}" type="slidenum">
              <a:rPr lang="en-US"/>
              <a:pPr>
                <a:defRPr/>
              </a:pPr>
              <a:t>‹#›</a:t>
            </a:fld>
            <a:endParaRPr lang="en-US"/>
          </a:p>
        </p:txBody>
      </p:sp>
      <p:sp>
        <p:nvSpPr>
          <p:cNvPr id="122894"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895"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94432" r:id="rId1"/>
    <p:sldLayoutId id="2147494246" r:id="rId2"/>
    <p:sldLayoutId id="2147494247" r:id="rId3"/>
    <p:sldLayoutId id="2147494248" r:id="rId4"/>
    <p:sldLayoutId id="2147494249" r:id="rId5"/>
    <p:sldLayoutId id="2147494250" r:id="rId6"/>
    <p:sldLayoutId id="2147494251" r:id="rId7"/>
    <p:sldLayoutId id="2147494252" r:id="rId8"/>
    <p:sldLayoutId id="2147494253" r:id="rId9"/>
    <p:sldLayoutId id="2147494254" r:id="rId10"/>
    <p:sldLayoutId id="2147494255"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403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99140"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00000"/>
                </a:solidFill>
                <a:latin typeface="+mj-lt"/>
              </a:defRPr>
            </a:lvl1pPr>
          </a:lstStyle>
          <a:p>
            <a:pPr>
              <a:defRPr/>
            </a:pPr>
            <a:endParaRPr lang="en-US" altLang="en-US"/>
          </a:p>
        </p:txBody>
      </p:sp>
      <p:sp>
        <p:nvSpPr>
          <p:cNvPr id="149914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defRPr>
            </a:lvl1pPr>
          </a:lstStyle>
          <a:p>
            <a:pPr>
              <a:defRPr/>
            </a:pPr>
            <a:endParaRPr lang="en-US" altLang="en-US"/>
          </a:p>
        </p:txBody>
      </p:sp>
      <p:sp>
        <p:nvSpPr>
          <p:cNvPr id="1499142"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mj-lt"/>
              </a:defRPr>
            </a:lvl1pPr>
          </a:lstStyle>
          <a:p>
            <a:pPr>
              <a:defRPr/>
            </a:pPr>
            <a:fld id="{FF9F5AAE-672B-4671-A2BD-56076C74005F}" type="slidenum">
              <a:rPr lang="en-US" altLang="en-US"/>
              <a:pPr>
                <a:defRPr/>
              </a:pPr>
              <a:t>‹#›</a:t>
            </a:fld>
            <a:endParaRPr lang="en-US" altLang="en-US"/>
          </a:p>
        </p:txBody>
      </p:sp>
      <p:sp>
        <p:nvSpPr>
          <p:cNvPr id="44039"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404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94433" r:id="rId1"/>
    <p:sldLayoutId id="2147494256" r:id="rId2"/>
    <p:sldLayoutId id="2147494257" r:id="rId3"/>
    <p:sldLayoutId id="2147494258" r:id="rId4"/>
    <p:sldLayoutId id="2147494259" r:id="rId5"/>
    <p:sldLayoutId id="2147494260" r:id="rId6"/>
    <p:sldLayoutId id="2147494261" r:id="rId7"/>
    <p:sldLayoutId id="2147494262" r:id="rId8"/>
    <p:sldLayoutId id="2147494263" r:id="rId9"/>
    <p:sldLayoutId id="2147494264" r:id="rId10"/>
    <p:sldLayoutId id="2147494265"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1219200" y="838200"/>
            <a:ext cx="7315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5059" name="Rectangle 3"/>
          <p:cNvSpPr>
            <a:spLocks noGrp="1" noChangeArrowheads="1"/>
          </p:cNvSpPr>
          <p:nvPr>
            <p:ph type="body" idx="1"/>
          </p:nvPr>
        </p:nvSpPr>
        <p:spPr bwMode="auto">
          <a:xfrm>
            <a:off x="1219200" y="2438400"/>
            <a:ext cx="73152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94434" r:id="rId1"/>
    <p:sldLayoutId id="2147494266" r:id="rId2"/>
    <p:sldLayoutId id="2147494267" r:id="rId3"/>
    <p:sldLayoutId id="2147494268" r:id="rId4"/>
    <p:sldLayoutId id="2147494269" r:id="rId5"/>
    <p:sldLayoutId id="2147494270" r:id="rId6"/>
    <p:sldLayoutId id="2147494271" r:id="rId7"/>
    <p:sldLayoutId id="2147494272" r:id="rId8"/>
    <p:sldLayoutId id="2147494273" r:id="rId9"/>
    <p:sldLayoutId id="2147494274" r:id="rId10"/>
    <p:sldLayoutId id="2147494275"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447800" y="304800"/>
            <a:ext cx="7467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6083" name="Rectangle 3"/>
          <p:cNvSpPr>
            <a:spLocks noGrp="1" noChangeArrowheads="1"/>
          </p:cNvSpPr>
          <p:nvPr>
            <p:ph type="body" idx="1"/>
          </p:nvPr>
        </p:nvSpPr>
        <p:spPr bwMode="auto">
          <a:xfrm>
            <a:off x="1447800" y="1600200"/>
            <a:ext cx="7467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94435" r:id="rId1"/>
    <p:sldLayoutId id="2147494276" r:id="rId2"/>
    <p:sldLayoutId id="2147494277" r:id="rId3"/>
    <p:sldLayoutId id="2147494278" r:id="rId4"/>
    <p:sldLayoutId id="2147494279" r:id="rId5"/>
    <p:sldLayoutId id="2147494280" r:id="rId6"/>
    <p:sldLayoutId id="2147494281" r:id="rId7"/>
    <p:sldLayoutId id="2147494282" r:id="rId8"/>
    <p:sldLayoutId id="2147494283" r:id="rId9"/>
    <p:sldLayoutId id="2147494284" r:id="rId10"/>
    <p:sldLayoutId id="2147494285"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0" y="45720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7107" name="Rectangle 3"/>
          <p:cNvSpPr>
            <a:spLocks noGrp="1" noChangeArrowheads="1"/>
          </p:cNvSpPr>
          <p:nvPr>
            <p:ph type="body" idx="1"/>
          </p:nvPr>
        </p:nvSpPr>
        <p:spPr bwMode="auto">
          <a:xfrm>
            <a:off x="838200" y="1905000"/>
            <a:ext cx="73152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1908" name="Rectangle 4"/>
          <p:cNvSpPr>
            <a:spLocks noGrp="1" noChangeArrowheads="1"/>
          </p:cNvSpPr>
          <p:nvPr>
            <p:ph type="dt" sz="half" idx="2"/>
          </p:nvPr>
        </p:nvSpPr>
        <p:spPr bwMode="auto">
          <a:xfrm>
            <a:off x="838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pitchFamily="18" charset="0"/>
              </a:defRPr>
            </a:lvl1pPr>
          </a:lstStyle>
          <a:p>
            <a:pPr>
              <a:defRPr/>
            </a:pPr>
            <a:endParaRPr lang="en-US"/>
          </a:p>
        </p:txBody>
      </p:sp>
      <p:sp>
        <p:nvSpPr>
          <p:cNvPr id="251909" name="Rectangle 5"/>
          <p:cNvSpPr>
            <a:spLocks noGrp="1" noChangeArrowheads="1"/>
          </p:cNvSpPr>
          <p:nvPr>
            <p:ph type="ftr" sz="quarter" idx="3"/>
          </p:nvPr>
        </p:nvSpPr>
        <p:spPr bwMode="auto">
          <a:xfrm>
            <a:off x="32766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pitchFamily="18" charset="0"/>
              </a:defRPr>
            </a:lvl1pPr>
          </a:lstStyle>
          <a:p>
            <a:pPr>
              <a:defRPr/>
            </a:pPr>
            <a:endParaRPr lang="en-US"/>
          </a:p>
        </p:txBody>
      </p:sp>
      <p:sp>
        <p:nvSpPr>
          <p:cNvPr id="251910" name="Rectangle 6"/>
          <p:cNvSpPr>
            <a:spLocks noGrp="1" noChangeArrowheads="1"/>
          </p:cNvSpPr>
          <p:nvPr>
            <p:ph type="sldNum" sz="quarter" idx="4"/>
          </p:nvPr>
        </p:nvSpPr>
        <p:spPr bwMode="auto">
          <a:xfrm>
            <a:off x="67056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pitchFamily="18"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4436" r:id="rId1"/>
    <p:sldLayoutId id="2147494437" r:id="rId2"/>
    <p:sldLayoutId id="2147494438" r:id="rId3"/>
    <p:sldLayoutId id="2147494439" r:id="rId4"/>
    <p:sldLayoutId id="2147494440" r:id="rId5"/>
    <p:sldLayoutId id="2147494441" r:id="rId6"/>
    <p:sldLayoutId id="2147494442" r:id="rId7"/>
    <p:sldLayoutId id="2147494443" r:id="rId8"/>
    <p:sldLayoutId id="2147494444" r:id="rId9"/>
    <p:sldLayoutId id="2147494445" r:id="rId10"/>
    <p:sldLayoutId id="2147494446"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550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defRPr>
            </a:lvl1pPr>
          </a:lstStyle>
          <a:p>
            <a:pPr>
              <a:defRPr/>
            </a:pPr>
            <a:endParaRPr lang="en-US"/>
          </a:p>
        </p:txBody>
      </p:sp>
      <p:sp>
        <p:nvSpPr>
          <p:cNvPr id="104550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defRPr>
            </a:lvl1pPr>
          </a:lstStyle>
          <a:p>
            <a:pPr>
              <a:defRPr/>
            </a:pPr>
            <a:fld id="{496F0140-D4C3-46F8-AC1B-0C893B4107F6}" type="slidenum">
              <a:rPr lang="en-US"/>
              <a:pPr>
                <a:defRPr/>
              </a:pPr>
              <a:t>‹#›</a:t>
            </a:fld>
            <a:endParaRPr lang="en-US"/>
          </a:p>
        </p:txBody>
      </p:sp>
      <p:grpSp>
        <p:nvGrpSpPr>
          <p:cNvPr id="48132" name="Group 4"/>
          <p:cNvGrpSpPr>
            <a:grpSpLocks/>
          </p:cNvGrpSpPr>
          <p:nvPr/>
        </p:nvGrpSpPr>
        <p:grpSpPr bwMode="auto">
          <a:xfrm>
            <a:off x="0" y="0"/>
            <a:ext cx="9140825" cy="6850063"/>
            <a:chOff x="0" y="0"/>
            <a:chExt cx="5758" cy="4315"/>
          </a:xfrm>
        </p:grpSpPr>
        <p:grpSp>
          <p:nvGrpSpPr>
            <p:cNvPr id="48136" name="Group 5"/>
            <p:cNvGrpSpPr>
              <a:grpSpLocks/>
            </p:cNvGrpSpPr>
            <p:nvPr userDrawn="1"/>
          </p:nvGrpSpPr>
          <p:grpSpPr bwMode="auto">
            <a:xfrm>
              <a:off x="1728" y="2230"/>
              <a:ext cx="4027" cy="2085"/>
              <a:chOff x="1728" y="2230"/>
              <a:chExt cx="4027" cy="2085"/>
            </a:xfrm>
          </p:grpSpPr>
          <p:sp>
            <p:nvSpPr>
              <p:cNvPr id="104551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sp>
            <p:nvSpPr>
              <p:cNvPr id="104551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sp>
            <p:nvSpPr>
              <p:cNvPr id="104551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sp>
            <p:nvSpPr>
              <p:cNvPr id="4814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104551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grpSp>
        <p:sp>
          <p:nvSpPr>
            <p:cNvPr id="104551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sz="2400">
                <a:solidFill>
                  <a:srgbClr val="FFFFFF"/>
                </a:solidFill>
                <a:latin typeface="Times New Roman" pitchFamily="18" charset="0"/>
              </a:endParaRPr>
            </a:p>
          </p:txBody>
        </p:sp>
        <p:sp>
          <p:nvSpPr>
            <p:cNvPr id="48138" name="Freeform 12"/>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04551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551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defRPr>
            </a:lvl1pPr>
          </a:lstStyle>
          <a:p>
            <a:pPr>
              <a:defRPr/>
            </a:pPr>
            <a:endParaRPr lang="en-US"/>
          </a:p>
        </p:txBody>
      </p:sp>
      <p:sp>
        <p:nvSpPr>
          <p:cNvPr id="104551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94447" r:id="rId1"/>
    <p:sldLayoutId id="2147494286" r:id="rId2"/>
    <p:sldLayoutId id="2147494287" r:id="rId3"/>
    <p:sldLayoutId id="2147494288" r:id="rId4"/>
    <p:sldLayoutId id="2147494289" r:id="rId5"/>
    <p:sldLayoutId id="2147494290" r:id="rId6"/>
    <p:sldLayoutId id="2147494291" r:id="rId7"/>
    <p:sldLayoutId id="2147494292" r:id="rId8"/>
    <p:sldLayoutId id="2147494293" r:id="rId9"/>
    <p:sldLayoutId id="2147494294" r:id="rId10"/>
    <p:sldLayoutId id="214749429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solidFill>
                <a:prstClr val="black"/>
              </a:solidFill>
              <a:latin typeface="Tahoma" pitchFamily="34" charset="0"/>
            </a:endParaRPr>
          </a:p>
        </p:txBody>
      </p:sp>
      <p:sp>
        <p:nvSpPr>
          <p:cNvPr id="49155"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4916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prstClr val="black"/>
                </a:solidFill>
                <a:latin typeface="Tahoma" pitchFamily="34" charset="0"/>
              </a:defRPr>
            </a:lvl1pPr>
            <a:extLst/>
          </a:lstStyle>
          <a:p>
            <a:pPr>
              <a:defRPr/>
            </a:pPr>
            <a:endParaRPr lang="en-US" alt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prstClr val="black"/>
                </a:solidFill>
                <a:latin typeface="Tahoma" pitchFamily="34" charset="0"/>
              </a:defRPr>
            </a:lvl1pPr>
            <a:extLst/>
          </a:lstStyle>
          <a:p>
            <a:pPr>
              <a:defRPr/>
            </a:pPr>
            <a:endParaRPr lang="en-US" alt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prstClr val="black"/>
                </a:solidFill>
                <a:latin typeface="Tahoma" pitchFamily="34" charset="0"/>
              </a:defRPr>
            </a:lvl1pPr>
            <a:extLst/>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94448" r:id="rId1"/>
    <p:sldLayoutId id="2147494449" r:id="rId2"/>
    <p:sldLayoutId id="2147494450" r:id="rId3"/>
    <p:sldLayoutId id="2147494451" r:id="rId4"/>
    <p:sldLayoutId id="2147494452" r:id="rId5"/>
    <p:sldLayoutId id="2147494453" r:id="rId6"/>
    <p:sldLayoutId id="2147494454" r:id="rId7"/>
    <p:sldLayoutId id="2147494455" r:id="rId8"/>
    <p:sldLayoutId id="2147494456" r:id="rId9"/>
    <p:sldLayoutId id="2147494457" r:id="rId10"/>
    <p:sldLayoutId id="2147494458" r:id="rId11"/>
    <p:sldLayoutId id="2147494459"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14161"/>
            </a:gs>
            <a:gs pos="100000">
              <a:schemeClr val="bg1"/>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2413" cy="6856413"/>
            <a:chOff x="0" y="0"/>
            <a:chExt cx="5759" cy="4319"/>
          </a:xfrm>
        </p:grpSpPr>
        <p:sp>
          <p:nvSpPr>
            <p:cNvPr id="262147"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grpSp>
          <p:nvGrpSpPr>
            <p:cNvPr id="5129" name="Group 4"/>
            <p:cNvGrpSpPr>
              <a:grpSpLocks/>
            </p:cNvGrpSpPr>
            <p:nvPr userDrawn="1"/>
          </p:nvGrpSpPr>
          <p:grpSpPr bwMode="auto">
            <a:xfrm>
              <a:off x="0" y="0"/>
              <a:ext cx="5759" cy="4319"/>
              <a:chOff x="0" y="0"/>
              <a:chExt cx="5759" cy="4319"/>
            </a:xfrm>
          </p:grpSpPr>
          <p:sp>
            <p:nvSpPr>
              <p:cNvPr id="262149"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50"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51"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52"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53"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54"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55"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56"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57"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58"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59"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60"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61"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62"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63"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64"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65"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66"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67"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68"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69"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70"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71"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72"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73"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grpSp>
            <p:nvGrpSpPr>
              <p:cNvPr id="5155" name="Group 30"/>
              <p:cNvGrpSpPr>
                <a:grpSpLocks/>
              </p:cNvGrpSpPr>
              <p:nvPr userDrawn="1"/>
            </p:nvGrpSpPr>
            <p:grpSpPr bwMode="auto">
              <a:xfrm>
                <a:off x="0" y="0"/>
                <a:ext cx="5758" cy="1045"/>
                <a:chOff x="0" y="0"/>
                <a:chExt cx="5758" cy="1045"/>
              </a:xfrm>
            </p:grpSpPr>
            <p:sp>
              <p:nvSpPr>
                <p:cNvPr id="262175"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76"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77"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78"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79"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80"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81"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82"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83"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84"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85"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86"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87"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88"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89"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grpSp>
          <p:grpSp>
            <p:nvGrpSpPr>
              <p:cNvPr id="5156" name="Group 46"/>
              <p:cNvGrpSpPr>
                <a:grpSpLocks/>
              </p:cNvGrpSpPr>
              <p:nvPr userDrawn="1"/>
            </p:nvGrpSpPr>
            <p:grpSpPr bwMode="auto">
              <a:xfrm>
                <a:off x="0" y="558"/>
                <a:ext cx="5758" cy="487"/>
                <a:chOff x="0" y="558"/>
                <a:chExt cx="5758" cy="487"/>
              </a:xfrm>
            </p:grpSpPr>
            <p:sp>
              <p:nvSpPr>
                <p:cNvPr id="5175" name="Freeform 47"/>
                <p:cNvSpPr>
                  <a:spLocks/>
                </p:cNvSpPr>
                <p:nvPr/>
              </p:nvSpPr>
              <p:spPr bwMode="hidden">
                <a:xfrm>
                  <a:off x="0" y="618"/>
                  <a:ext cx="306" cy="427"/>
                </a:xfrm>
                <a:custGeom>
                  <a:avLst/>
                  <a:gdLst>
                    <a:gd name="T0" fmla="*/ 284 w 305"/>
                    <a:gd name="T1" fmla="*/ 429 h 426"/>
                    <a:gd name="T2" fmla="*/ 308 w 305"/>
                    <a:gd name="T3" fmla="*/ 429 h 426"/>
                    <a:gd name="T4" fmla="*/ 0 w 305"/>
                    <a:gd name="T5" fmla="*/ 0 h 426"/>
                    <a:gd name="T6" fmla="*/ 0 w 305"/>
                    <a:gd name="T7" fmla="*/ 66 h 426"/>
                    <a:gd name="T8" fmla="*/ 254 w 305"/>
                    <a:gd name="T9" fmla="*/ 429 h 426"/>
                    <a:gd name="T10" fmla="*/ 284 w 305"/>
                    <a:gd name="T11" fmla="*/ 429 h 426"/>
                    <a:gd name="T12" fmla="*/ 284 w 305"/>
                    <a:gd name="T13" fmla="*/ 429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w="9525">
                  <a:noFill/>
                  <a:round/>
                  <a:headEnd/>
                  <a:tailEnd/>
                </a:ln>
              </p:spPr>
              <p:txBody>
                <a:bodyPr/>
                <a:lstStyle/>
                <a:p>
                  <a:endParaRPr lang="en-US"/>
                </a:p>
              </p:txBody>
            </p:sp>
            <p:sp>
              <p:nvSpPr>
                <p:cNvPr id="5176" name="Freeform 48"/>
                <p:cNvSpPr>
                  <a:spLocks/>
                </p:cNvSpPr>
                <p:nvPr/>
              </p:nvSpPr>
              <p:spPr bwMode="hidden">
                <a:xfrm>
                  <a:off x="5410" y="558"/>
                  <a:ext cx="348" cy="487"/>
                </a:xfrm>
                <a:custGeom>
                  <a:avLst/>
                  <a:gdLst>
                    <a:gd name="T0" fmla="*/ 24 w 347"/>
                    <a:gd name="T1" fmla="*/ 489 h 486"/>
                    <a:gd name="T2" fmla="*/ 48 w 347"/>
                    <a:gd name="T3" fmla="*/ 489 h 486"/>
                    <a:gd name="T4" fmla="*/ 350 w 347"/>
                    <a:gd name="T5" fmla="*/ 72 h 486"/>
                    <a:gd name="T6" fmla="*/ 350 w 347"/>
                    <a:gd name="T7" fmla="*/ 0 h 486"/>
                    <a:gd name="T8" fmla="*/ 0 w 347"/>
                    <a:gd name="T9" fmla="*/ 489 h 486"/>
                    <a:gd name="T10" fmla="*/ 24 w 347"/>
                    <a:gd name="T11" fmla="*/ 489 h 486"/>
                    <a:gd name="T12" fmla="*/ 24 w 347"/>
                    <a:gd name="T13" fmla="*/ 489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w="9525">
                  <a:noFill/>
                  <a:round/>
                  <a:headEnd/>
                  <a:tailEnd/>
                </a:ln>
              </p:spPr>
              <p:txBody>
                <a:bodyPr/>
                <a:lstStyle/>
                <a:p>
                  <a:endParaRPr lang="en-US"/>
                </a:p>
              </p:txBody>
            </p:sp>
          </p:grpSp>
          <p:grpSp>
            <p:nvGrpSpPr>
              <p:cNvPr id="5157" name="Group 49"/>
              <p:cNvGrpSpPr>
                <a:grpSpLocks/>
              </p:cNvGrpSpPr>
              <p:nvPr userDrawn="1"/>
            </p:nvGrpSpPr>
            <p:grpSpPr bwMode="auto">
              <a:xfrm>
                <a:off x="264" y="1039"/>
                <a:ext cx="5200" cy="3280"/>
                <a:chOff x="264" y="1039"/>
                <a:chExt cx="5200" cy="3280"/>
              </a:xfrm>
            </p:grpSpPr>
            <p:sp>
              <p:nvSpPr>
                <p:cNvPr id="262194"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95"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96"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97"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98"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199"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200"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201"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262202"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grpSp>
          <p:sp>
            <p:nvSpPr>
              <p:cNvPr id="262203"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5159"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w="9525">
                <a:noFill/>
                <a:round/>
                <a:headEnd/>
                <a:tailEnd/>
              </a:ln>
            </p:spPr>
            <p:txBody>
              <a:bodyPr/>
              <a:lstStyle/>
              <a:p>
                <a:endParaRPr lang="en-US"/>
              </a:p>
            </p:txBody>
          </p:sp>
          <p:sp>
            <p:nvSpPr>
              <p:cNvPr id="5160"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w="9525">
                <a:noFill/>
                <a:round/>
                <a:headEnd/>
                <a:tailEnd/>
              </a:ln>
            </p:spPr>
            <p:txBody>
              <a:bodyPr/>
              <a:lstStyle/>
              <a:p>
                <a:endParaRPr lang="en-US"/>
              </a:p>
            </p:txBody>
          </p:sp>
          <p:sp>
            <p:nvSpPr>
              <p:cNvPr id="5161"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w="9525">
                <a:noFill/>
                <a:round/>
                <a:headEnd/>
                <a:tailEnd/>
              </a:ln>
            </p:spPr>
            <p:txBody>
              <a:bodyPr/>
              <a:lstStyle/>
              <a:p>
                <a:endParaRPr lang="en-US"/>
              </a:p>
            </p:txBody>
          </p:sp>
          <p:sp>
            <p:nvSpPr>
              <p:cNvPr id="262207"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EAEAEA"/>
                  </a:solidFill>
                  <a:latin typeface="Tahoma" pitchFamily="34" charset="0"/>
                </a:endParaRPr>
              </a:p>
            </p:txBody>
          </p:sp>
          <p:sp>
            <p:nvSpPr>
              <p:cNvPr id="5163"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w="9525">
                <a:noFill/>
                <a:round/>
                <a:headEnd/>
                <a:tailEnd/>
              </a:ln>
            </p:spPr>
            <p:txBody>
              <a:bodyPr/>
              <a:lstStyle/>
              <a:p>
                <a:endParaRPr lang="en-US"/>
              </a:p>
            </p:txBody>
          </p:sp>
          <p:sp>
            <p:nvSpPr>
              <p:cNvPr id="5164"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w="9525">
                <a:noFill/>
                <a:round/>
                <a:headEnd/>
                <a:tailEnd/>
              </a:ln>
            </p:spPr>
            <p:txBody>
              <a:bodyPr/>
              <a:lstStyle/>
              <a:p>
                <a:endParaRPr lang="en-US"/>
              </a:p>
            </p:txBody>
          </p:sp>
          <p:sp>
            <p:nvSpPr>
              <p:cNvPr id="5165"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w="9525">
                <a:noFill/>
                <a:round/>
                <a:headEnd/>
                <a:tailEnd/>
              </a:ln>
            </p:spPr>
            <p:txBody>
              <a:bodyPr/>
              <a:lstStyle/>
              <a:p>
                <a:endParaRPr lang="en-US"/>
              </a:p>
            </p:txBody>
          </p:sp>
        </p:grpSp>
      </p:grpSp>
      <p:sp>
        <p:nvSpPr>
          <p:cNvPr id="262211" name="Rectangle 67"/>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62212" name="Rectangle 68"/>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EAEAEA"/>
                </a:solidFill>
                <a:effectLst>
                  <a:outerShdw blurRad="38100" dist="38100" dir="2700000" algn="tl">
                    <a:srgbClr val="000000"/>
                  </a:outerShdw>
                </a:effectLst>
                <a:latin typeface="+mn-lt"/>
              </a:defRPr>
            </a:lvl1pPr>
          </a:lstStyle>
          <a:p>
            <a:pPr>
              <a:defRPr/>
            </a:pPr>
            <a:endParaRPr lang="en-US" altLang="en-US"/>
          </a:p>
        </p:txBody>
      </p:sp>
      <p:sp>
        <p:nvSpPr>
          <p:cNvPr id="262213" name="Rectangle 69"/>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EAEAEA"/>
                </a:solidFill>
                <a:effectLst>
                  <a:outerShdw blurRad="38100" dist="38100" dir="2700000" algn="tl">
                    <a:srgbClr val="000000"/>
                  </a:outerShdw>
                </a:effectLst>
                <a:latin typeface="+mn-lt"/>
              </a:defRPr>
            </a:lvl1pPr>
          </a:lstStyle>
          <a:p>
            <a:pPr>
              <a:defRPr/>
            </a:pPr>
            <a:endParaRPr lang="en-US" altLang="en-US"/>
          </a:p>
        </p:txBody>
      </p:sp>
      <p:sp>
        <p:nvSpPr>
          <p:cNvPr id="262214" name="Rectangle 70"/>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EAEAEA"/>
                </a:solidFill>
                <a:effectLst>
                  <a:outerShdw blurRad="38100" dist="38100" dir="2700000" algn="tl">
                    <a:srgbClr val="000000"/>
                  </a:outerShdw>
                </a:effectLst>
                <a:latin typeface="+mn-lt"/>
              </a:defRPr>
            </a:lvl1pPr>
          </a:lstStyle>
          <a:p>
            <a:pPr>
              <a:defRPr/>
            </a:pPr>
            <a:fld id="{856899CB-F2BD-4745-8067-85B94D443406}" type="slidenum">
              <a:rPr lang="en-US" altLang="en-US"/>
              <a:pPr>
                <a:defRPr/>
              </a:pPr>
              <a:t>‹#›</a:t>
            </a:fld>
            <a:endParaRPr lang="en-US" altLang="en-US"/>
          </a:p>
        </p:txBody>
      </p:sp>
      <p:sp>
        <p:nvSpPr>
          <p:cNvPr id="262215" name="Rectangle 71"/>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94320" r:id="rId1"/>
    <p:sldLayoutId id="2147493950" r:id="rId2"/>
    <p:sldLayoutId id="2147493951" r:id="rId3"/>
    <p:sldLayoutId id="2147493952" r:id="rId4"/>
    <p:sldLayoutId id="2147493953" r:id="rId5"/>
    <p:sldLayoutId id="2147493954" r:id="rId6"/>
    <p:sldLayoutId id="2147493955" r:id="rId7"/>
    <p:sldLayoutId id="2147493956" r:id="rId8"/>
    <p:sldLayoutId id="2147493957" r:id="rId9"/>
    <p:sldLayoutId id="2147493958" r:id="rId10"/>
    <p:sldLayoutId id="214749395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0" y="60960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1524000" y="2438400"/>
            <a:ext cx="70104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6244" name="Rectangle 4"/>
          <p:cNvSpPr>
            <a:spLocks noGrp="1" noChangeArrowheads="1"/>
          </p:cNvSpPr>
          <p:nvPr>
            <p:ph type="dt" sz="half" idx="2"/>
          </p:nvPr>
        </p:nvSpPr>
        <p:spPr bwMode="auto">
          <a:xfrm>
            <a:off x="838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Times New Roman" pitchFamily="18" charset="0"/>
              </a:defRPr>
            </a:lvl1pPr>
          </a:lstStyle>
          <a:p>
            <a:pPr>
              <a:defRPr/>
            </a:pPr>
            <a:endParaRPr lang="en-US" altLang="en-US"/>
          </a:p>
        </p:txBody>
      </p:sp>
      <p:sp>
        <p:nvSpPr>
          <p:cNvPr id="266245" name="Rectangle 5"/>
          <p:cNvSpPr>
            <a:spLocks noGrp="1" noChangeArrowheads="1"/>
          </p:cNvSpPr>
          <p:nvPr>
            <p:ph type="ftr" sz="quarter" idx="3"/>
          </p:nvPr>
        </p:nvSpPr>
        <p:spPr bwMode="auto">
          <a:xfrm>
            <a:off x="32766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Times New Roman" pitchFamily="18" charset="0"/>
              </a:defRPr>
            </a:lvl1pPr>
          </a:lstStyle>
          <a:p>
            <a:pPr>
              <a:defRPr/>
            </a:pPr>
            <a:endParaRPr lang="en-US" altLang="en-US"/>
          </a:p>
        </p:txBody>
      </p:sp>
      <p:sp>
        <p:nvSpPr>
          <p:cNvPr id="266246" name="Rectangle 6"/>
          <p:cNvSpPr>
            <a:spLocks noGrp="1" noChangeArrowheads="1"/>
          </p:cNvSpPr>
          <p:nvPr>
            <p:ph type="sldNum" sz="quarter" idx="4"/>
          </p:nvPr>
        </p:nvSpPr>
        <p:spPr bwMode="auto">
          <a:xfrm>
            <a:off x="67056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Times New Roman" pitchFamily="18" charset="0"/>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94321" r:id="rId1"/>
    <p:sldLayoutId id="2147493960" r:id="rId2"/>
    <p:sldLayoutId id="2147493961" r:id="rId3"/>
    <p:sldLayoutId id="2147493962" r:id="rId4"/>
    <p:sldLayoutId id="2147493963" r:id="rId5"/>
    <p:sldLayoutId id="2147493964" r:id="rId6"/>
    <p:sldLayoutId id="2147493965" r:id="rId7"/>
    <p:sldLayoutId id="2147493966" r:id="rId8"/>
    <p:sldLayoutId id="2147493967" r:id="rId9"/>
    <p:sldLayoutId id="2147493968" r:id="rId10"/>
    <p:sldLayoutId id="2147493969"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59875" cy="6858000"/>
            <a:chOff x="0" y="0"/>
            <a:chExt cx="5770" cy="4320"/>
          </a:xfrm>
        </p:grpSpPr>
        <p:sp>
          <p:nvSpPr>
            <p:cNvPr id="26931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FFFFFF"/>
                </a:solidFill>
                <a:latin typeface="Tahoma" pitchFamily="34" charset="0"/>
              </a:endParaRPr>
            </a:p>
          </p:txBody>
        </p:sp>
        <p:sp>
          <p:nvSpPr>
            <p:cNvPr id="40969"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40970"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40971"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40972"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40973"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26932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FFFFFF"/>
                </a:solidFill>
                <a:latin typeface="Tahoma" pitchFamily="34" charset="0"/>
              </a:endParaRPr>
            </a:p>
          </p:txBody>
        </p:sp>
        <p:sp>
          <p:nvSpPr>
            <p:cNvPr id="26932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FFFFFF"/>
                </a:solidFill>
                <a:latin typeface="Tahoma" pitchFamily="34" charset="0"/>
              </a:endParaRPr>
            </a:p>
          </p:txBody>
        </p:sp>
        <p:sp>
          <p:nvSpPr>
            <p:cNvPr id="40976"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40977"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40978"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40979"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26932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FFFFFF"/>
                </a:solidFill>
                <a:latin typeface="Tahoma" pitchFamily="34" charset="0"/>
              </a:endParaRPr>
            </a:p>
          </p:txBody>
        </p:sp>
        <p:sp>
          <p:nvSpPr>
            <p:cNvPr id="40981"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26932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FFFFFF"/>
                </a:solidFill>
                <a:latin typeface="Tahoma" pitchFamily="34" charset="0"/>
              </a:endParaRPr>
            </a:p>
          </p:txBody>
        </p:sp>
        <p:sp>
          <p:nvSpPr>
            <p:cNvPr id="40983"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26933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defRPr/>
              </a:pPr>
              <a:endParaRPr lang="en-US">
                <a:solidFill>
                  <a:srgbClr val="FFFFFF"/>
                </a:solidFill>
                <a:latin typeface="Tahoma" pitchFamily="34" charset="0"/>
              </a:endParaRPr>
            </a:p>
          </p:txBody>
        </p:sp>
        <p:sp>
          <p:nvSpPr>
            <p:cNvPr id="40985"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40986"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FFFFFF"/>
                </a:solidFill>
                <a:latin typeface="Tahoma" pitchFamily="34" charset="0"/>
              </a:endParaRPr>
            </a:p>
          </p:txBody>
        </p:sp>
        <p:sp>
          <p:nvSpPr>
            <p:cNvPr id="7195"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endParaRPr lang="en-US"/>
            </a:p>
          </p:txBody>
        </p:sp>
        <p:sp>
          <p:nvSpPr>
            <p:cNvPr id="26933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pPr eaLnBrk="0" hangingPunct="0">
                <a:defRPr/>
              </a:pPr>
              <a:endParaRPr lang="en-US">
                <a:solidFill>
                  <a:srgbClr val="FFFFFF"/>
                </a:solidFill>
                <a:latin typeface="Tahoma" pitchFamily="34" charset="0"/>
              </a:endParaRPr>
            </a:p>
          </p:txBody>
        </p:sp>
      </p:grpSp>
      <p:sp>
        <p:nvSpPr>
          <p:cNvPr id="269336"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269337"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933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Tahoma" pitchFamily="34" charset="0"/>
              </a:defRPr>
            </a:lvl1pPr>
          </a:lstStyle>
          <a:p>
            <a:pPr>
              <a:defRPr/>
            </a:pPr>
            <a:endParaRPr lang="en-US" altLang="en-US"/>
          </a:p>
        </p:txBody>
      </p:sp>
      <p:sp>
        <p:nvSpPr>
          <p:cNvPr id="269339"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Tahoma" pitchFamily="34" charset="0"/>
              </a:defRPr>
            </a:lvl1pPr>
          </a:lstStyle>
          <a:p>
            <a:pPr>
              <a:defRPr/>
            </a:pPr>
            <a:fld id="{AACDD8D0-842F-460A-AA38-BFA324283E66}" type="slidenum">
              <a:rPr lang="en-US" altLang="en-US"/>
              <a:pPr>
                <a:defRPr/>
              </a:pPr>
              <a:t>‹#›</a:t>
            </a:fld>
            <a:endParaRPr lang="en-US" altLang="en-US"/>
          </a:p>
        </p:txBody>
      </p:sp>
      <p:sp>
        <p:nvSpPr>
          <p:cNvPr id="269340"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Tahoma" pitchFamily="34" charset="0"/>
              </a:defRPr>
            </a:lvl1pPr>
          </a:lstStyle>
          <a:p>
            <a:pPr>
              <a:defRPr/>
            </a:pPr>
            <a:endParaRPr lang="en-US" altLang="en-US"/>
          </a:p>
        </p:txBody>
      </p:sp>
    </p:spTree>
  </p:cSld>
  <p:clrMap bg1="dk2" tx1="lt1" bg2="dk1" tx2="lt2" accent1="accent1" accent2="accent2" accent3="accent3" accent4="accent4" accent5="accent5" accent6="accent6" hlink="hlink" folHlink="folHlink"/>
  <p:sldLayoutIdLst>
    <p:sldLayoutId id="2147494322" r:id="rId1"/>
    <p:sldLayoutId id="2147494323" r:id="rId2"/>
    <p:sldLayoutId id="2147494324" r:id="rId3"/>
    <p:sldLayoutId id="2147494325" r:id="rId4"/>
    <p:sldLayoutId id="2147494326" r:id="rId5"/>
    <p:sldLayoutId id="2147494327" r:id="rId6"/>
    <p:sldLayoutId id="2147494328" r:id="rId7"/>
    <p:sldLayoutId id="2147494329" r:id="rId8"/>
    <p:sldLayoutId id="2147494330" r:id="rId9"/>
    <p:sldLayoutId id="2147494331" r:id="rId10"/>
    <p:sldLayoutId id="2147494332"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3412"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mj-lt"/>
              </a:defRPr>
            </a:lvl1pPr>
          </a:lstStyle>
          <a:p>
            <a:pPr>
              <a:defRPr/>
            </a:pPr>
            <a:endParaRPr lang="en-US" altLang="en-US"/>
          </a:p>
        </p:txBody>
      </p:sp>
      <p:sp>
        <p:nvSpPr>
          <p:cNvPr id="27341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mj-lt"/>
              </a:defRPr>
            </a:lvl1pPr>
          </a:lstStyle>
          <a:p>
            <a:pPr>
              <a:defRPr/>
            </a:pPr>
            <a:endParaRPr lang="en-US" altLang="en-US"/>
          </a:p>
        </p:txBody>
      </p:sp>
      <p:sp>
        <p:nvSpPr>
          <p:cNvPr id="273414"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mj-lt"/>
              </a:defRPr>
            </a:lvl1pPr>
          </a:lstStyle>
          <a:p>
            <a:pPr>
              <a:defRPr/>
            </a:pPr>
            <a:fld id="{61651365-0B8E-4EF2-84F9-4281B49776D8}" type="slidenum">
              <a:rPr lang="en-US" altLang="en-US"/>
              <a:pPr>
                <a:defRPr/>
              </a:pPr>
              <a:t>‹#›</a:t>
            </a:fld>
            <a:endParaRPr lang="en-US" altLang="en-US"/>
          </a:p>
        </p:txBody>
      </p:sp>
      <p:sp>
        <p:nvSpPr>
          <p:cNvPr id="8199"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820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94333" r:id="rId1"/>
    <p:sldLayoutId id="2147493970" r:id="rId2"/>
    <p:sldLayoutId id="2147493971" r:id="rId3"/>
    <p:sldLayoutId id="2147493972" r:id="rId4"/>
    <p:sldLayoutId id="2147493973" r:id="rId5"/>
    <p:sldLayoutId id="2147493974" r:id="rId6"/>
    <p:sldLayoutId id="2147493975" r:id="rId7"/>
    <p:sldLayoutId id="2147493976" r:id="rId8"/>
    <p:sldLayoutId id="2147493977" r:id="rId9"/>
    <p:sldLayoutId id="2147493978" r:id="rId10"/>
    <p:sldLayoutId id="2147493979"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76200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1524000" y="2438400"/>
            <a:ext cx="70104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2084" name="Rectangle 4"/>
          <p:cNvSpPr>
            <a:spLocks noGrp="1" noChangeArrowheads="1"/>
          </p:cNvSpPr>
          <p:nvPr>
            <p:ph type="dt" sz="half" idx="2"/>
          </p:nvPr>
        </p:nvSpPr>
        <p:spPr bwMode="auto">
          <a:xfrm>
            <a:off x="838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Times New Roman" pitchFamily="18" charset="0"/>
              </a:defRPr>
            </a:lvl1pPr>
          </a:lstStyle>
          <a:p>
            <a:pPr>
              <a:defRPr/>
            </a:pPr>
            <a:endParaRPr lang="en-US" altLang="en-US"/>
          </a:p>
        </p:txBody>
      </p:sp>
      <p:sp>
        <p:nvSpPr>
          <p:cNvPr id="302085" name="Rectangle 5"/>
          <p:cNvSpPr>
            <a:spLocks noGrp="1" noChangeArrowheads="1"/>
          </p:cNvSpPr>
          <p:nvPr>
            <p:ph type="ftr" sz="quarter" idx="3"/>
          </p:nvPr>
        </p:nvSpPr>
        <p:spPr bwMode="auto">
          <a:xfrm>
            <a:off x="32766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Times New Roman" pitchFamily="18" charset="0"/>
              </a:defRPr>
            </a:lvl1pPr>
          </a:lstStyle>
          <a:p>
            <a:pPr>
              <a:defRPr/>
            </a:pPr>
            <a:endParaRPr lang="en-US" altLang="en-US"/>
          </a:p>
        </p:txBody>
      </p:sp>
      <p:sp>
        <p:nvSpPr>
          <p:cNvPr id="302086" name="Rectangle 6"/>
          <p:cNvSpPr>
            <a:spLocks noGrp="1" noChangeArrowheads="1"/>
          </p:cNvSpPr>
          <p:nvPr>
            <p:ph type="sldNum" sz="quarter" idx="4"/>
          </p:nvPr>
        </p:nvSpPr>
        <p:spPr bwMode="auto">
          <a:xfrm>
            <a:off x="67056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Times New Roman" pitchFamily="18" charset="0"/>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94334" r:id="rId1"/>
    <p:sldLayoutId id="2147493980" r:id="rId2"/>
    <p:sldLayoutId id="2147493981" r:id="rId3"/>
    <p:sldLayoutId id="2147493982" r:id="rId4"/>
    <p:sldLayoutId id="2147493983" r:id="rId5"/>
    <p:sldLayoutId id="2147493984" r:id="rId6"/>
    <p:sldLayoutId id="2147493985" r:id="rId7"/>
    <p:sldLayoutId id="2147493986" r:id="rId8"/>
    <p:sldLayoutId id="2147493987" r:id="rId9"/>
    <p:sldLayoutId id="2147493988" r:id="rId10"/>
    <p:sldLayoutId id="2147493989"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3.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1.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7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7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17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7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5.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0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26.xml"/><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5.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266.xml"/><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7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299.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3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5.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333.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5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20.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52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53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50.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8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77.xml"/><Relationship Id="rId1" Type="http://schemas.openxmlformats.org/officeDocument/2006/relationships/vmlDrawing" Target="../drawings/vmlDrawing1.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44.xml"/><Relationship Id="rId1" Type="http://schemas.openxmlformats.org/officeDocument/2006/relationships/vmlDrawing" Target="../drawings/vmlDrawing2.v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8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9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32.xml"/></Relationships>
</file>

<file path=ppt/slides/_rels/slide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5.xml"/><Relationship Id="rId1" Type="http://schemas.openxmlformats.org/officeDocument/2006/relationships/slideLayout" Target="../slideLayouts/slideLayout73.xml"/><Relationship Id="rId4" Type="http://schemas.openxmlformats.org/officeDocument/2006/relationships/image" Target="../media/image33.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4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5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65.xml"/></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47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8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2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9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09.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subTitle" idx="1"/>
          </p:nvPr>
        </p:nvSpPr>
        <p:spPr>
          <a:xfrm>
            <a:off x="3521075" y="4419600"/>
            <a:ext cx="5622925" cy="2438400"/>
          </a:xfrm>
        </p:spPr>
        <p:txBody>
          <a:bodyPr/>
          <a:lstStyle/>
          <a:p>
            <a:pPr marR="0" algn="l" eaLnBrk="1" hangingPunct="1">
              <a:lnSpc>
                <a:spcPct val="80000"/>
              </a:lnSpc>
            </a:pPr>
            <a:r>
              <a:rPr lang="en-US" altLang="en-US" sz="2000" smtClean="0">
                <a:solidFill>
                  <a:schemeClr val="tx1"/>
                </a:solidFill>
                <a:latin typeface="Arial Unicode MS" pitchFamily="34" charset="-128"/>
                <a:ea typeface="Arial Unicode MS" pitchFamily="34" charset="-128"/>
                <a:cs typeface="Arial Unicode MS" pitchFamily="34" charset="-128"/>
              </a:rPr>
              <a:t>Presented By: </a:t>
            </a:r>
          </a:p>
          <a:p>
            <a:pPr marR="0" algn="l" eaLnBrk="1" hangingPunct="1">
              <a:lnSpc>
                <a:spcPct val="80000"/>
              </a:lnSpc>
            </a:pPr>
            <a:r>
              <a:rPr lang="en-US" altLang="en-US" sz="2000" smtClean="0">
                <a:solidFill>
                  <a:schemeClr val="tx1"/>
                </a:solidFill>
                <a:latin typeface="Arial Unicode MS" pitchFamily="34" charset="-128"/>
                <a:ea typeface="Arial Unicode MS" pitchFamily="34" charset="-128"/>
                <a:cs typeface="Arial Unicode MS" pitchFamily="34" charset="-128"/>
              </a:rPr>
              <a:t>Alan D. Lathrom </a:t>
            </a:r>
          </a:p>
          <a:p>
            <a:pPr marR="0" eaLnBrk="1" hangingPunct="1">
              <a:lnSpc>
                <a:spcPct val="80000"/>
              </a:lnSpc>
            </a:pPr>
            <a:endParaRPr lang="en-US" altLang="en-US" sz="1400" smtClean="0">
              <a:solidFill>
                <a:srgbClr val="996600"/>
              </a:solidFill>
              <a:latin typeface="Arial Unicode MS" pitchFamily="34" charset="-128"/>
              <a:ea typeface="Arial Unicode MS" pitchFamily="34" charset="-128"/>
              <a:cs typeface="Arial Unicode MS" pitchFamily="34" charset="-128"/>
            </a:endParaRPr>
          </a:p>
          <a:p>
            <a:pPr marR="0" algn="l" eaLnBrk="1" hangingPunct="1">
              <a:lnSpc>
                <a:spcPct val="80000"/>
              </a:lnSpc>
            </a:pPr>
            <a:endParaRPr lang="en-US" altLang="en-US" sz="1400" smtClean="0">
              <a:solidFill>
                <a:srgbClr val="996600"/>
              </a:solidFill>
              <a:latin typeface="Arial Unicode MS" pitchFamily="34" charset="-128"/>
              <a:ea typeface="Arial Unicode MS" pitchFamily="34" charset="-128"/>
              <a:cs typeface="Arial Unicode MS" pitchFamily="34" charset="-128"/>
            </a:endParaRPr>
          </a:p>
          <a:p>
            <a:pPr marR="0" algn="l" eaLnBrk="1" hangingPunct="1">
              <a:lnSpc>
                <a:spcPct val="80000"/>
              </a:lnSpc>
            </a:pPr>
            <a:endParaRPr lang="en-US" altLang="en-US" sz="1400" smtClean="0">
              <a:solidFill>
                <a:srgbClr val="996600"/>
              </a:solidFill>
              <a:latin typeface="Arial Unicode MS" pitchFamily="34" charset="-128"/>
              <a:ea typeface="Arial Unicode MS" pitchFamily="34" charset="-128"/>
              <a:cs typeface="Arial Unicode MS" pitchFamily="34" charset="-128"/>
            </a:endParaRPr>
          </a:p>
          <a:p>
            <a:pPr marR="0" algn="l" eaLnBrk="1" hangingPunct="1">
              <a:lnSpc>
                <a:spcPct val="80000"/>
              </a:lnSpc>
            </a:pPr>
            <a:r>
              <a:rPr lang="en-US" altLang="en-US" sz="1400" smtClean="0">
                <a:solidFill>
                  <a:srgbClr val="996600"/>
                </a:solidFill>
                <a:latin typeface="Arial Unicode MS" pitchFamily="34" charset="-128"/>
                <a:ea typeface="Arial Unicode MS" pitchFamily="34" charset="-128"/>
                <a:cs typeface="Arial Unicode MS" pitchFamily="34" charset="-128"/>
              </a:rPr>
              <a:t>		</a:t>
            </a:r>
            <a:r>
              <a:rPr lang="en-US" altLang="en-US" sz="1400" smtClean="0">
                <a:solidFill>
                  <a:srgbClr val="FF0000"/>
                </a:solidFill>
                <a:latin typeface="Arial Unicode MS" pitchFamily="34" charset="-128"/>
                <a:ea typeface="Arial Unicode MS" pitchFamily="34" charset="-128"/>
                <a:cs typeface="Arial Unicode MS" pitchFamily="34" charset="-128"/>
              </a:rPr>
              <a:t>Brown &amp; Hofmeister, L.L.P.</a:t>
            </a:r>
          </a:p>
          <a:p>
            <a:pPr marR="0" algn="l" eaLnBrk="1" hangingPunct="1">
              <a:lnSpc>
                <a:spcPct val="80000"/>
              </a:lnSpc>
            </a:pPr>
            <a:r>
              <a:rPr lang="en-US" altLang="en-US" sz="1400" smtClean="0">
                <a:solidFill>
                  <a:srgbClr val="FF0000"/>
                </a:solidFill>
                <a:latin typeface="Arial Unicode MS" pitchFamily="34" charset="-128"/>
                <a:ea typeface="Arial Unicode MS" pitchFamily="34" charset="-128"/>
                <a:cs typeface="Arial Unicode MS" pitchFamily="34" charset="-128"/>
              </a:rPr>
              <a:t>		740 E. Campbell Road, Suite 800</a:t>
            </a:r>
          </a:p>
          <a:p>
            <a:pPr marR="0" algn="l" eaLnBrk="1" hangingPunct="1">
              <a:lnSpc>
                <a:spcPct val="80000"/>
              </a:lnSpc>
            </a:pPr>
            <a:r>
              <a:rPr lang="en-US" altLang="en-US" sz="1400" smtClean="0">
                <a:solidFill>
                  <a:srgbClr val="FF0000"/>
                </a:solidFill>
                <a:latin typeface="Arial Unicode MS" pitchFamily="34" charset="-128"/>
                <a:ea typeface="Arial Unicode MS" pitchFamily="34" charset="-128"/>
                <a:cs typeface="Arial Unicode MS" pitchFamily="34" charset="-128"/>
              </a:rPr>
              <a:t>		Richardson, Texas 75081</a:t>
            </a:r>
          </a:p>
          <a:p>
            <a:pPr marR="0" algn="l" eaLnBrk="1" hangingPunct="1">
              <a:lnSpc>
                <a:spcPct val="80000"/>
              </a:lnSpc>
            </a:pPr>
            <a:r>
              <a:rPr lang="en-US" altLang="en-US" sz="1400" smtClean="0">
                <a:solidFill>
                  <a:srgbClr val="FF0000"/>
                </a:solidFill>
                <a:latin typeface="Arial Unicode MS" pitchFamily="34" charset="-128"/>
                <a:ea typeface="Arial Unicode MS" pitchFamily="34" charset="-128"/>
                <a:cs typeface="Arial Unicode MS" pitchFamily="34" charset="-128"/>
              </a:rPr>
              <a:t>(214) 747-6108			FAX (214) 747-6111</a:t>
            </a:r>
          </a:p>
          <a:p>
            <a:pPr marR="0" algn="l" eaLnBrk="1" hangingPunct="1">
              <a:lnSpc>
                <a:spcPct val="80000"/>
              </a:lnSpc>
            </a:pPr>
            <a:r>
              <a:rPr lang="en-US" altLang="en-US" sz="1400" smtClean="0">
                <a:solidFill>
                  <a:srgbClr val="FF0000"/>
                </a:solidFill>
                <a:latin typeface="Arial Unicode MS" pitchFamily="34" charset="-128"/>
                <a:ea typeface="Arial Unicode MS" pitchFamily="34" charset="-128"/>
                <a:cs typeface="Arial Unicode MS" pitchFamily="34" charset="-128"/>
              </a:rPr>
              <a:t>		alathrom@bhlaw.net</a:t>
            </a:r>
          </a:p>
        </p:txBody>
      </p:sp>
      <p:pic>
        <p:nvPicPr>
          <p:cNvPr id="218115" name="Picture 5"/>
          <p:cNvPicPr>
            <a:picLocks noChangeAspect="1" noChangeArrowheads="1"/>
          </p:cNvPicPr>
          <p:nvPr/>
        </p:nvPicPr>
        <p:blipFill>
          <a:blip r:embed="rId2" cstate="print"/>
          <a:srcRect/>
          <a:stretch>
            <a:fillRect/>
          </a:stretch>
        </p:blipFill>
        <p:spPr bwMode="auto">
          <a:xfrm>
            <a:off x="0" y="5303838"/>
            <a:ext cx="3521075" cy="1554162"/>
          </a:xfrm>
          <a:prstGeom prst="rect">
            <a:avLst/>
          </a:prstGeom>
          <a:noFill/>
          <a:ln w="9525">
            <a:noFill/>
            <a:miter lim="800000"/>
            <a:headEnd/>
            <a:tailEnd/>
          </a:ln>
        </p:spPr>
      </p:pic>
      <p:pic>
        <p:nvPicPr>
          <p:cNvPr id="218116" name="Picture 8"/>
          <p:cNvPicPr>
            <a:picLocks noChangeAspect="1" noChangeArrowheads="1"/>
          </p:cNvPicPr>
          <p:nvPr/>
        </p:nvPicPr>
        <p:blipFill>
          <a:blip r:embed="rId3" cstate="print"/>
          <a:srcRect/>
          <a:stretch>
            <a:fillRect/>
          </a:stretch>
        </p:blipFill>
        <p:spPr bwMode="auto">
          <a:xfrm>
            <a:off x="2895600" y="0"/>
            <a:ext cx="3349625" cy="1554163"/>
          </a:xfrm>
          <a:prstGeom prst="rect">
            <a:avLst/>
          </a:prstGeom>
          <a:noFill/>
          <a:ln w="9525">
            <a:noFill/>
            <a:miter lim="800000"/>
            <a:headEnd/>
            <a:tailEnd/>
          </a:ln>
          <a:effectLst/>
        </p:spPr>
      </p:pic>
      <p:sp>
        <p:nvSpPr>
          <p:cNvPr id="218117" name="TextBox 1"/>
          <p:cNvSpPr txBox="1">
            <a:spLocks noChangeArrowheads="1"/>
          </p:cNvSpPr>
          <p:nvPr/>
        </p:nvSpPr>
        <p:spPr bwMode="auto">
          <a:xfrm>
            <a:off x="1828800" y="3200400"/>
            <a:ext cx="5638800" cy="369888"/>
          </a:xfrm>
          <a:prstGeom prst="rect">
            <a:avLst/>
          </a:prstGeom>
          <a:noFill/>
          <a:ln w="9525">
            <a:noFill/>
            <a:miter lim="800000"/>
            <a:headEnd/>
            <a:tailEnd/>
          </a:ln>
        </p:spPr>
        <p:txBody>
          <a:bodyPr>
            <a:spAutoFit/>
          </a:bodyPr>
          <a:lstStyle/>
          <a:p>
            <a:endParaRPr lang="en-US" altLang="en-US"/>
          </a:p>
        </p:txBody>
      </p:sp>
      <p:sp>
        <p:nvSpPr>
          <p:cNvPr id="10" name="TextBox 9"/>
          <p:cNvSpPr txBox="1"/>
          <p:nvPr/>
        </p:nvSpPr>
        <p:spPr>
          <a:xfrm>
            <a:off x="1752600" y="1612900"/>
            <a:ext cx="5791200" cy="2455863"/>
          </a:xfrm>
          <a:prstGeom prst="rect">
            <a:avLst/>
          </a:prstGeom>
          <a:noFill/>
        </p:spPr>
        <p:txBody>
          <a:bodyPr>
            <a:spAutoFit/>
          </a:bodyPr>
          <a:lstStyle/>
          <a:p>
            <a:pPr algn="ctr">
              <a:lnSpc>
                <a:spcPct val="80000"/>
              </a:lnSpc>
              <a:spcBef>
                <a:spcPct val="20000"/>
              </a:spcBef>
              <a:defRPr/>
            </a:pPr>
            <a:r>
              <a:rPr lang="en-US" sz="4400" kern="0" dirty="0">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rPr>
              <a:t>Building &amp; Property Standards Commission</a:t>
            </a:r>
          </a:p>
          <a:p>
            <a:pPr algn="ctr">
              <a:lnSpc>
                <a:spcPct val="80000"/>
              </a:lnSpc>
              <a:spcBef>
                <a:spcPct val="20000"/>
              </a:spcBef>
              <a:defRPr/>
            </a:pPr>
            <a:endParaRPr lang="en-US" sz="2400" kern="0" dirty="0">
              <a:solidFill>
                <a:srgbClr val="0066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lnSpc>
                <a:spcPct val="80000"/>
              </a:lnSpc>
              <a:spcBef>
                <a:spcPct val="20000"/>
              </a:spcBef>
              <a:defRPr/>
            </a:pPr>
            <a:r>
              <a:rPr lang="en-US" sz="24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June 23,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838200" y="304800"/>
            <a:ext cx="7772400" cy="1431925"/>
          </a:xfrm>
        </p:spPr>
        <p:txBody>
          <a:bodyPr anchorCtr="0"/>
          <a:lstStyle/>
          <a:p>
            <a:pPr eaLnBrk="1" hangingPunct="1">
              <a:defRPr/>
            </a:pPr>
            <a:r>
              <a:rPr lang="en-US" altLang="en-US" sz="4000" dirty="0" smtClean="0">
                <a:solidFill>
                  <a:schemeClr val="tx1"/>
                </a:solidFill>
                <a:latin typeface="Arial" charset="0"/>
              </a:rPr>
              <a:t>The </a:t>
            </a:r>
            <a:r>
              <a:rPr lang="en-US" altLang="en-US" sz="4000" dirty="0" err="1" smtClean="0">
                <a:solidFill>
                  <a:schemeClr val="tx1"/>
                </a:solidFill>
                <a:latin typeface="Arial" charset="0"/>
              </a:rPr>
              <a:t>BPSC</a:t>
            </a:r>
            <a:r>
              <a:rPr lang="en-US" altLang="en-US" sz="4000" dirty="0" smtClean="0">
                <a:solidFill>
                  <a:schemeClr val="tx1"/>
                </a:solidFill>
                <a:latin typeface="Arial" charset="0"/>
              </a:rPr>
              <a:t> has the power:</a:t>
            </a:r>
          </a:p>
        </p:txBody>
      </p:sp>
      <p:sp>
        <p:nvSpPr>
          <p:cNvPr id="113667" name="Rectangle 3"/>
          <p:cNvSpPr>
            <a:spLocks noGrp="1" noChangeArrowheads="1"/>
          </p:cNvSpPr>
          <p:nvPr>
            <p:ph type="body" idx="4294967295"/>
          </p:nvPr>
        </p:nvSpPr>
        <p:spPr>
          <a:xfrm>
            <a:off x="381000" y="1905000"/>
            <a:ext cx="8305800" cy="4724400"/>
          </a:xfrm>
        </p:spPr>
        <p:txBody>
          <a:bodyPr/>
          <a:lstStyle/>
          <a:p>
            <a:pPr lvl="1" eaLnBrk="1" hangingPunct="1">
              <a:buClr>
                <a:srgbClr val="00B050"/>
              </a:buClr>
              <a:buFont typeface="Wingdings" pitchFamily="2" charset="2"/>
              <a:buChar char="§"/>
              <a:defRPr/>
            </a:pPr>
            <a:r>
              <a:rPr lang="en-US" altLang="en-US" smtClean="0">
                <a:latin typeface="Arial" charset="0"/>
              </a:rPr>
              <a:t>to require the demolition, by the owner or by the City, of a structure found to be a public nuisance;</a:t>
            </a:r>
          </a:p>
          <a:p>
            <a:pPr lvl="1" eaLnBrk="1" hangingPunct="1">
              <a:defRPr/>
            </a:pPr>
            <a:endParaRPr lang="en-US" altLang="en-US" smtClean="0">
              <a:latin typeface="Arial" charset="0"/>
            </a:endParaRPr>
          </a:p>
          <a:p>
            <a:pPr lvl="1" eaLnBrk="1" hangingPunct="1">
              <a:buClr>
                <a:srgbClr val="00B050"/>
              </a:buClr>
              <a:buFont typeface="Wingdings" pitchFamily="2" charset="2"/>
              <a:buChar char="§"/>
              <a:defRPr/>
            </a:pPr>
            <a:r>
              <a:rPr lang="en-US" altLang="en-US" smtClean="0">
                <a:latin typeface="Arial" charset="0"/>
              </a:rPr>
              <a:t>to require, as an alternative to demolition, the repair of the structure by </a:t>
            </a:r>
          </a:p>
          <a:p>
            <a:pPr lvl="1" eaLnBrk="1" hangingPunct="1">
              <a:buClr>
                <a:srgbClr val="00B050"/>
              </a:buClr>
              <a:buFont typeface="Wingdings" pitchFamily="2" charset="2"/>
              <a:buNone/>
              <a:defRPr/>
            </a:pPr>
            <a:r>
              <a:rPr lang="en-US" altLang="en-US" smtClean="0">
                <a:latin typeface="Arial" charset="0"/>
              </a:rPr>
              <a:t>	the owner or by the City</a:t>
            </a:r>
          </a:p>
          <a:p>
            <a:pPr lvl="1" eaLnBrk="1" hangingPunct="1">
              <a:buClr>
                <a:srgbClr val="00B050"/>
              </a:buClr>
              <a:buFont typeface="Wingdings" pitchFamily="2" charset="2"/>
              <a:buNone/>
              <a:defRPr/>
            </a:pPr>
            <a:r>
              <a:rPr lang="en-US" altLang="en-US" smtClean="0">
                <a:latin typeface="Arial" charset="0"/>
              </a:rPr>
              <a:t>	found to be a public </a:t>
            </a:r>
          </a:p>
          <a:p>
            <a:pPr lvl="1" eaLnBrk="1" hangingPunct="1">
              <a:buClr>
                <a:srgbClr val="00B050"/>
              </a:buClr>
              <a:buFont typeface="Wingdings" pitchFamily="2" charset="2"/>
              <a:buNone/>
              <a:defRPr/>
            </a:pPr>
            <a:r>
              <a:rPr lang="en-US" altLang="en-US" smtClean="0">
                <a:latin typeface="Arial" charset="0"/>
              </a:rPr>
              <a:t>	nuisance;</a:t>
            </a:r>
            <a:endParaRPr lang="en-US" altLang="en-US" sz="2400" smtClean="0">
              <a:latin typeface="Arial" charset="0"/>
            </a:endParaRPr>
          </a:p>
        </p:txBody>
      </p:sp>
      <p:pic>
        <p:nvPicPr>
          <p:cNvPr id="227332" name="Picture 7" descr="City_of_Houston_Dangerous_Building_project"/>
          <p:cNvPicPr>
            <a:picLocks noChangeAspect="1" noChangeArrowheads="1"/>
          </p:cNvPicPr>
          <p:nvPr/>
        </p:nvPicPr>
        <p:blipFill>
          <a:blip r:embed="rId3" cstate="print"/>
          <a:srcRect/>
          <a:stretch>
            <a:fillRect/>
          </a:stretch>
        </p:blipFill>
        <p:spPr bwMode="auto">
          <a:xfrm>
            <a:off x="5562600" y="4419600"/>
            <a:ext cx="2889250" cy="2168525"/>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idx="4294967295"/>
          </p:nvPr>
        </p:nvSpPr>
        <p:spPr>
          <a:xfrm>
            <a:off x="152400" y="304800"/>
            <a:ext cx="6477000" cy="838200"/>
          </a:xfrm>
        </p:spPr>
        <p:txBody>
          <a:bodyPr/>
          <a:lstStyle/>
          <a:p>
            <a:pPr eaLnBrk="1" hangingPunct="1"/>
            <a:r>
              <a:rPr lang="en-US" altLang="en-US" sz="4000" b="1" smtClean="0">
                <a:solidFill>
                  <a:schemeClr val="tx1"/>
                </a:solidFill>
              </a:rPr>
              <a:t>The BPSC has the power:</a:t>
            </a:r>
          </a:p>
        </p:txBody>
      </p:sp>
      <p:sp>
        <p:nvSpPr>
          <p:cNvPr id="228355" name="Rectangle 3"/>
          <p:cNvSpPr>
            <a:spLocks noGrp="1" noChangeArrowheads="1"/>
          </p:cNvSpPr>
          <p:nvPr>
            <p:ph type="body" idx="4294967295"/>
          </p:nvPr>
        </p:nvSpPr>
        <p:spPr>
          <a:xfrm>
            <a:off x="609600" y="1371600"/>
            <a:ext cx="8153400" cy="5029200"/>
          </a:xfrm>
        </p:spPr>
        <p:txBody>
          <a:bodyPr/>
          <a:lstStyle/>
          <a:p>
            <a:pPr lvl="1" eaLnBrk="1" hangingPunct="1">
              <a:lnSpc>
                <a:spcPct val="90000"/>
              </a:lnSpc>
              <a:spcBef>
                <a:spcPct val="0"/>
              </a:spcBef>
              <a:spcAft>
                <a:spcPct val="90000"/>
              </a:spcAft>
            </a:pPr>
            <a:r>
              <a:rPr lang="en-US" altLang="en-US" b="1" smtClean="0"/>
              <a:t>to require that the owner, lienholder or mortgagee of property repair a structure and bring same into compliance with current codes and applicable standards;</a:t>
            </a:r>
          </a:p>
          <a:p>
            <a:pPr lvl="1" eaLnBrk="1" hangingPunct="1">
              <a:lnSpc>
                <a:spcPct val="90000"/>
              </a:lnSpc>
              <a:spcBef>
                <a:spcPct val="0"/>
              </a:spcBef>
              <a:spcAft>
                <a:spcPct val="90000"/>
              </a:spcAft>
            </a:pPr>
            <a:r>
              <a:rPr lang="en-US" altLang="en-US" b="1" smtClean="0"/>
              <a:t>to require the correction, by the owner, the City, or a private contractor, of a dangerous condition, as defined by City ordinance or State law, on the land; and</a:t>
            </a:r>
          </a:p>
          <a:p>
            <a:pPr lvl="1" eaLnBrk="1" hangingPunct="1">
              <a:lnSpc>
                <a:spcPct val="90000"/>
              </a:lnSpc>
              <a:spcBef>
                <a:spcPct val="0"/>
              </a:spcBef>
              <a:spcAft>
                <a:spcPct val="90000"/>
              </a:spcAft>
            </a:pPr>
            <a:r>
              <a:rPr lang="en-US" altLang="en-US" b="1" smtClean="0"/>
              <a:t>to require that structures be secured against entry.</a:t>
            </a:r>
          </a:p>
        </p:txBody>
      </p:sp>
    </p:spTree>
  </p:cSld>
  <p:clrMapOvr>
    <a:masterClrMapping/>
  </p:clrMapOvr>
  <p:transition spd="med">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76200" y="609600"/>
            <a:ext cx="7543800" cy="838200"/>
          </a:xfrm>
        </p:spPr>
        <p:txBody>
          <a:bodyPr/>
          <a:lstStyle/>
          <a:p>
            <a:pPr eaLnBrk="1" hangingPunct="1"/>
            <a:r>
              <a:rPr lang="en-US" altLang="en-US" b="1" smtClean="0">
                <a:solidFill>
                  <a:srgbClr val="000000"/>
                </a:solidFill>
              </a:rPr>
              <a:t>The BPSC has the power:</a:t>
            </a:r>
          </a:p>
        </p:txBody>
      </p:sp>
      <p:sp>
        <p:nvSpPr>
          <p:cNvPr id="229379" name="Rectangle 3"/>
          <p:cNvSpPr>
            <a:spLocks noGrp="1" noChangeArrowheads="1"/>
          </p:cNvSpPr>
          <p:nvPr>
            <p:ph type="body" idx="1"/>
          </p:nvPr>
        </p:nvSpPr>
        <p:spPr>
          <a:xfrm>
            <a:off x="1066800" y="1828800"/>
            <a:ext cx="7543800" cy="4648200"/>
          </a:xfrm>
        </p:spPr>
        <p:txBody>
          <a:bodyPr/>
          <a:lstStyle/>
          <a:p>
            <a:pPr eaLnBrk="1" hangingPunct="1">
              <a:lnSpc>
                <a:spcPct val="80000"/>
              </a:lnSpc>
              <a:spcBef>
                <a:spcPct val="0"/>
              </a:spcBef>
              <a:spcAft>
                <a:spcPct val="90000"/>
              </a:spcAft>
              <a:buFont typeface="Tahoma" pitchFamily="34" charset="0"/>
              <a:buChar char="–"/>
            </a:pPr>
            <a:r>
              <a:rPr lang="en-US" altLang="en-US" sz="2400" b="1" smtClean="0">
                <a:solidFill>
                  <a:srgbClr val="000000"/>
                </a:solidFill>
              </a:rPr>
              <a:t>To determine the amount and duration of the civil penalty, up to $1,000.00 per day, the City may recover against the person with control over the premises, in a suit for such purpose;</a:t>
            </a:r>
          </a:p>
          <a:p>
            <a:pPr eaLnBrk="1" hangingPunct="1">
              <a:lnSpc>
                <a:spcPct val="80000"/>
              </a:lnSpc>
              <a:spcBef>
                <a:spcPct val="0"/>
              </a:spcBef>
              <a:spcAft>
                <a:spcPct val="90000"/>
              </a:spcAft>
              <a:buFont typeface="Tahoma" pitchFamily="34" charset="0"/>
              <a:buChar char="–"/>
            </a:pPr>
            <a:r>
              <a:rPr lang="en-US" altLang="en-US" sz="2400" b="1" smtClean="0">
                <a:solidFill>
                  <a:srgbClr val="000000"/>
                </a:solidFill>
              </a:rPr>
              <a:t>To grant variances when, in BSC’s opinion, a literal interpretation of the </a:t>
            </a:r>
            <a:r>
              <a:rPr lang="en-US" altLang="en-US" sz="2400" b="1" i="1" smtClean="0">
                <a:solidFill>
                  <a:srgbClr val="000000"/>
                </a:solidFill>
              </a:rPr>
              <a:t>Housing and Substandard Building Code</a:t>
            </a:r>
            <a:r>
              <a:rPr lang="en-US" altLang="en-US" sz="2400" b="1" smtClean="0">
                <a:solidFill>
                  <a:srgbClr val="000000"/>
                </a:solidFill>
              </a:rPr>
              <a:t>, the </a:t>
            </a:r>
            <a:r>
              <a:rPr lang="en-US" altLang="en-US" sz="2400" b="1" i="1" smtClean="0">
                <a:solidFill>
                  <a:srgbClr val="000000"/>
                </a:solidFill>
              </a:rPr>
              <a:t>Housing Code </a:t>
            </a:r>
            <a:r>
              <a:rPr lang="en-US" altLang="en-US" sz="2400" b="1" smtClean="0">
                <a:solidFill>
                  <a:srgbClr val="000000"/>
                </a:solidFill>
              </a:rPr>
              <a:t>and the </a:t>
            </a:r>
            <a:r>
              <a:rPr lang="en-US" altLang="en-US" sz="2400" b="1" i="1" smtClean="0">
                <a:solidFill>
                  <a:srgbClr val="000000"/>
                </a:solidFill>
              </a:rPr>
              <a:t>Uniform Code for the Abatement of Dangerous Buildings</a:t>
            </a:r>
            <a:r>
              <a:rPr lang="en-US" altLang="en-US" sz="2400" b="1" smtClean="0">
                <a:solidFill>
                  <a:srgbClr val="000000"/>
                </a:solidFill>
              </a:rPr>
              <a:t>, as adopted, would result in an unnecessary or unreasonable hardship, provided that the variance does not create or allow the existence of a hazardous condition; and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p:txBody>
          <a:bodyPr/>
          <a:lstStyle/>
          <a:p>
            <a:pPr eaLnBrk="1" hangingPunct="1">
              <a:defRPr/>
            </a:pPr>
            <a:r>
              <a:rPr lang="en-US" altLang="en-US" dirty="0" smtClean="0">
                <a:solidFill>
                  <a:schemeClr val="tx1"/>
                </a:solidFill>
                <a:latin typeface="Arial" charset="0"/>
              </a:rPr>
              <a:t>The </a:t>
            </a:r>
            <a:r>
              <a:rPr lang="en-US" altLang="en-US" dirty="0" err="1" smtClean="0">
                <a:solidFill>
                  <a:schemeClr val="tx1"/>
                </a:solidFill>
                <a:latin typeface="Arial" charset="0"/>
              </a:rPr>
              <a:t>BPSC</a:t>
            </a:r>
            <a:r>
              <a:rPr lang="en-US" altLang="en-US" dirty="0" smtClean="0">
                <a:solidFill>
                  <a:schemeClr val="tx1"/>
                </a:solidFill>
                <a:latin typeface="Arial" charset="0"/>
              </a:rPr>
              <a:t> has the power:</a:t>
            </a:r>
          </a:p>
        </p:txBody>
      </p:sp>
      <p:sp>
        <p:nvSpPr>
          <p:cNvPr id="153603" name="Rectangle 3"/>
          <p:cNvSpPr>
            <a:spLocks noGrp="1" noRot="1" noChangeArrowheads="1"/>
          </p:cNvSpPr>
          <p:nvPr>
            <p:ph type="body" idx="1"/>
          </p:nvPr>
        </p:nvSpPr>
        <p:spPr>
          <a:xfrm>
            <a:off x="1066800" y="1981200"/>
            <a:ext cx="7543800" cy="3048000"/>
          </a:xfrm>
        </p:spPr>
        <p:txBody>
          <a:bodyPr/>
          <a:lstStyle/>
          <a:p>
            <a:pPr eaLnBrk="1" hangingPunct="1">
              <a:spcBef>
                <a:spcPct val="0"/>
              </a:spcBef>
              <a:spcAft>
                <a:spcPct val="90000"/>
              </a:spcAft>
              <a:buFont typeface="Tahoma" pitchFamily="34" charset="0"/>
              <a:buChar char="–"/>
              <a:defRPr/>
            </a:pPr>
            <a:r>
              <a:rPr lang="en-US" altLang="en-US" dirty="0" smtClean="0"/>
              <a:t>determine that the structure or complained of situation does not violate the subject Code provision under which a case is brought to the Commission.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4"/>
          <p:cNvSpPr>
            <a:spLocks noGrp="1" noChangeArrowheads="1"/>
          </p:cNvSpPr>
          <p:nvPr>
            <p:ph type="title" idx="4294967295"/>
          </p:nvPr>
        </p:nvSpPr>
        <p:spPr>
          <a:xfrm>
            <a:off x="533400" y="1447800"/>
            <a:ext cx="8077200" cy="3810000"/>
          </a:xfrm>
        </p:spPr>
        <p:txBody>
          <a:bodyPr anchor="ctr"/>
          <a:lstStyle/>
          <a:p>
            <a:pPr eaLnBrk="1" hangingPunct="1"/>
            <a:r>
              <a:rPr lang="en-US" altLang="en-US" sz="3600" smtClean="0">
                <a:latin typeface="Arial" charset="0"/>
              </a:rPr>
              <a:t>Procedures Required to Demolish a Structure </a:t>
            </a:r>
            <a:r>
              <a:rPr lang="en-US" altLang="en-US" sz="4000" smtClean="0">
                <a:latin typeface="Arial" charset="0"/>
              </a:rPr>
              <a:t/>
            </a:r>
            <a:br>
              <a:rPr lang="en-US" altLang="en-US" sz="4000" smtClean="0">
                <a:latin typeface="Arial" charset="0"/>
              </a:rPr>
            </a:br>
            <a:r>
              <a:rPr lang="en-US" altLang="en-US" sz="4000" smtClean="0">
                <a:latin typeface="Arial" charset="0"/>
              </a:rPr>
              <a:t/>
            </a:r>
            <a:br>
              <a:rPr lang="en-US" altLang="en-US" sz="4000" smtClean="0">
                <a:latin typeface="Arial" charset="0"/>
              </a:rPr>
            </a:br>
            <a:r>
              <a:rPr lang="en-US" altLang="en-US" sz="4000" smtClean="0">
                <a:latin typeface="Arial" charset="0"/>
              </a:rPr>
              <a:t/>
            </a:r>
            <a:br>
              <a:rPr lang="en-US" altLang="en-US" sz="4000" smtClean="0">
                <a:latin typeface="Arial" charset="0"/>
              </a:rPr>
            </a:br>
            <a:r>
              <a:rPr lang="en-US" altLang="en-US" sz="2800" smtClean="0">
                <a:latin typeface="Arial" charset="0"/>
              </a:rPr>
              <a:t>CHAPTER 214, TEXAS LOCAL GOVERNMENT CODE, AND THE CITY’S ORDINANCE</a:t>
            </a:r>
          </a:p>
        </p:txBody>
      </p:sp>
    </p:spTree>
  </p:cSld>
  <p:clrMapOvr>
    <a:masterClrMapping/>
  </p:clrMapOvr>
  <p:transition spd="med">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idx="4294967295"/>
          </p:nvPr>
        </p:nvSpPr>
        <p:spPr>
          <a:xfrm>
            <a:off x="381000" y="1447800"/>
            <a:ext cx="2590800" cy="28194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eaLnBrk="1" hangingPunct="1">
              <a:defRPr/>
            </a:pPr>
            <a:r>
              <a:rPr lang="en-US" altLang="en-US" sz="5400" smtClean="0">
                <a:solidFill>
                  <a:schemeClr val="tx1"/>
                </a:solidFill>
              </a:rPr>
              <a:t>Notice and Hearing</a:t>
            </a:r>
          </a:p>
        </p:txBody>
      </p:sp>
    </p:spTree>
  </p:cSld>
  <p:clrMapOvr>
    <a:masterClrMapping/>
  </p:clrMapOvr>
  <p:transition spd="med">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4" descr="noticeofhearing%20004"/>
          <p:cNvPicPr>
            <a:picLocks noChangeAspect="1" noChangeArrowheads="1"/>
          </p:cNvPicPr>
          <p:nvPr/>
        </p:nvPicPr>
        <p:blipFill>
          <a:blip r:embed="rId3" cstate="print"/>
          <a:srcRect/>
          <a:stretch>
            <a:fillRect/>
          </a:stretch>
        </p:blipFill>
        <p:spPr bwMode="auto">
          <a:xfrm>
            <a:off x="6777038" y="0"/>
            <a:ext cx="2366962" cy="2293938"/>
          </a:xfrm>
          <a:prstGeom prst="rect">
            <a:avLst/>
          </a:prstGeom>
          <a:noFill/>
          <a:ln w="9525">
            <a:noFill/>
            <a:miter lim="800000"/>
            <a:headEnd/>
            <a:tailEnd/>
          </a:ln>
        </p:spPr>
      </p:pic>
      <p:sp>
        <p:nvSpPr>
          <p:cNvPr id="23554" name="Rectangle 2"/>
          <p:cNvSpPr>
            <a:spLocks noGrp="1" noChangeArrowheads="1"/>
          </p:cNvSpPr>
          <p:nvPr>
            <p:ph type="title" idx="4294967295"/>
          </p:nvPr>
        </p:nvSpPr>
        <p:spPr>
          <a:xfrm>
            <a:off x="914400" y="304800"/>
            <a:ext cx="3124200" cy="838200"/>
          </a:xfrm>
        </p:spPr>
        <p:txBody>
          <a:bodyPr/>
          <a:lstStyle/>
          <a:p>
            <a:pPr algn="l" eaLnBrk="1" hangingPunct="1">
              <a:defRPr/>
            </a:pPr>
            <a:r>
              <a:rPr lang="en-US" altLang="en-US" sz="4000" dirty="0" smtClean="0">
                <a:solidFill>
                  <a:schemeClr val="tx1"/>
                </a:solidFill>
                <a:latin typeface="Arial" charset="0"/>
              </a:rPr>
              <a:t>Notice</a:t>
            </a:r>
          </a:p>
        </p:txBody>
      </p:sp>
      <p:sp>
        <p:nvSpPr>
          <p:cNvPr id="23555" name="Rectangle 3"/>
          <p:cNvSpPr>
            <a:spLocks noGrp="1" noChangeArrowheads="1"/>
          </p:cNvSpPr>
          <p:nvPr>
            <p:ph type="body" idx="4294967295"/>
          </p:nvPr>
        </p:nvSpPr>
        <p:spPr>
          <a:xfrm>
            <a:off x="457200" y="1295400"/>
            <a:ext cx="7696200" cy="4800600"/>
          </a:xfrm>
        </p:spPr>
        <p:txBody>
          <a:bodyPr/>
          <a:lstStyle/>
          <a:p>
            <a:pPr eaLnBrk="1" hangingPunct="1">
              <a:defRPr/>
            </a:pPr>
            <a:r>
              <a:rPr lang="en-US" altLang="en-US" dirty="0" smtClean="0">
                <a:latin typeface="Arial" charset="0"/>
              </a:rPr>
              <a:t>Identify the structure as substandard</a:t>
            </a:r>
          </a:p>
          <a:p>
            <a:pPr eaLnBrk="1" hangingPunct="1">
              <a:defRPr/>
            </a:pPr>
            <a:r>
              <a:rPr lang="en-US" altLang="en-US" dirty="0" smtClean="0">
                <a:latin typeface="Arial" charset="0"/>
              </a:rPr>
              <a:t>Send a notice of public hearing to record owners, mortgagees, lienholders and each holder of a recorded lien against the affected property by U.S. Mail </a:t>
            </a:r>
            <a:r>
              <a:rPr lang="en-US" altLang="en-US" dirty="0" err="1" smtClean="0">
                <a:latin typeface="Arial" charset="0"/>
              </a:rPr>
              <a:t>CMRRR</a:t>
            </a:r>
            <a:r>
              <a:rPr lang="en-US" altLang="en-US" dirty="0" smtClean="0">
                <a:latin typeface="Arial" charset="0"/>
              </a:rPr>
              <a:t>.</a:t>
            </a:r>
          </a:p>
          <a:p>
            <a:pPr eaLnBrk="1" hangingPunct="1">
              <a:defRPr/>
            </a:pPr>
            <a:r>
              <a:rPr lang="en-US" altLang="en-US" dirty="0" smtClean="0">
                <a:latin typeface="Arial" charset="0"/>
              </a:rPr>
              <a:t>Post the notice on the front door (or as close to the front as possible) of each improvement on the Property.</a:t>
            </a:r>
          </a:p>
        </p:txBody>
      </p:sp>
    </p:spTree>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4" descr="noticeofhearing%20004"/>
          <p:cNvPicPr>
            <a:picLocks noChangeAspect="1" noChangeArrowheads="1"/>
          </p:cNvPicPr>
          <p:nvPr/>
        </p:nvPicPr>
        <p:blipFill>
          <a:blip r:embed="rId3" cstate="print"/>
          <a:srcRect/>
          <a:stretch>
            <a:fillRect/>
          </a:stretch>
        </p:blipFill>
        <p:spPr bwMode="auto">
          <a:xfrm>
            <a:off x="6777038" y="0"/>
            <a:ext cx="2366962" cy="2293938"/>
          </a:xfrm>
          <a:prstGeom prst="rect">
            <a:avLst/>
          </a:prstGeom>
          <a:noFill/>
          <a:ln w="9525">
            <a:noFill/>
            <a:miter lim="800000"/>
            <a:headEnd/>
            <a:tailEnd/>
          </a:ln>
        </p:spPr>
      </p:pic>
      <p:sp>
        <p:nvSpPr>
          <p:cNvPr id="23554" name="Rectangle 2"/>
          <p:cNvSpPr>
            <a:spLocks noGrp="1" noChangeArrowheads="1"/>
          </p:cNvSpPr>
          <p:nvPr>
            <p:ph type="title" idx="4294967295"/>
          </p:nvPr>
        </p:nvSpPr>
        <p:spPr>
          <a:xfrm>
            <a:off x="914400" y="304800"/>
            <a:ext cx="3124200" cy="838200"/>
          </a:xfrm>
        </p:spPr>
        <p:txBody>
          <a:bodyPr/>
          <a:lstStyle/>
          <a:p>
            <a:pPr algn="l" eaLnBrk="1" hangingPunct="1">
              <a:defRPr/>
            </a:pPr>
            <a:r>
              <a:rPr lang="en-US" altLang="en-US" sz="4000" dirty="0" smtClean="0">
                <a:solidFill>
                  <a:schemeClr val="tx1"/>
                </a:solidFill>
                <a:latin typeface="Arial" charset="0"/>
              </a:rPr>
              <a:t>Notice</a:t>
            </a:r>
          </a:p>
        </p:txBody>
      </p:sp>
      <p:sp>
        <p:nvSpPr>
          <p:cNvPr id="23555" name="Rectangle 3"/>
          <p:cNvSpPr>
            <a:spLocks noGrp="1" noChangeArrowheads="1"/>
          </p:cNvSpPr>
          <p:nvPr>
            <p:ph type="body" idx="4294967295"/>
          </p:nvPr>
        </p:nvSpPr>
        <p:spPr>
          <a:xfrm>
            <a:off x="457200" y="1905000"/>
            <a:ext cx="7696200" cy="4800600"/>
          </a:xfrm>
        </p:spPr>
        <p:txBody>
          <a:bodyPr/>
          <a:lstStyle/>
          <a:p>
            <a:pPr eaLnBrk="1" hangingPunct="1">
              <a:defRPr/>
            </a:pPr>
            <a:r>
              <a:rPr lang="en-US" altLang="en-US" dirty="0" smtClean="0">
                <a:latin typeface="Arial" charset="0"/>
              </a:rPr>
              <a:t>If notice is returned undelivered, the building official may serve the notice personally if the person can be found in the county. </a:t>
            </a:r>
          </a:p>
          <a:p>
            <a:pPr eaLnBrk="1" hangingPunct="1">
              <a:defRPr/>
            </a:pPr>
            <a:r>
              <a:rPr lang="en-US" altLang="en-US" dirty="0" smtClean="0">
                <a:latin typeface="Arial" charset="0"/>
              </a:rPr>
              <a:t>If owner cannot be located after diligent search, the building official notice shall be given by publication in the official newspaper of the city at least five days before the hearing. </a:t>
            </a:r>
          </a:p>
        </p:txBody>
      </p:sp>
    </p:spTree>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914400" y="366713"/>
            <a:ext cx="3124200" cy="838200"/>
          </a:xfrm>
        </p:spPr>
        <p:txBody>
          <a:bodyPr/>
          <a:lstStyle/>
          <a:p>
            <a:pPr algn="l" eaLnBrk="1" hangingPunct="1">
              <a:defRPr/>
            </a:pPr>
            <a:r>
              <a:rPr lang="en-US" altLang="en-US" sz="4000" dirty="0" smtClean="0">
                <a:solidFill>
                  <a:schemeClr val="tx1"/>
                </a:solidFill>
                <a:latin typeface="Arial" charset="0"/>
              </a:rPr>
              <a:t>Notice</a:t>
            </a:r>
          </a:p>
        </p:txBody>
      </p:sp>
      <p:sp>
        <p:nvSpPr>
          <p:cNvPr id="23555" name="Rectangle 3"/>
          <p:cNvSpPr>
            <a:spLocks noGrp="1" noChangeArrowheads="1"/>
          </p:cNvSpPr>
          <p:nvPr>
            <p:ph type="body" idx="4294967295"/>
          </p:nvPr>
        </p:nvSpPr>
        <p:spPr>
          <a:xfrm>
            <a:off x="228600" y="2514600"/>
            <a:ext cx="7696200" cy="4114800"/>
          </a:xfrm>
        </p:spPr>
        <p:txBody>
          <a:bodyPr/>
          <a:lstStyle/>
          <a:p>
            <a:pPr eaLnBrk="1" hangingPunct="1">
              <a:defRP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Must state date, time and place of hearing and be mailed and posted before the 10th day preceding the date of the hearing.</a:t>
            </a:r>
            <a:endParaRPr lang="en-US" alt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defRPr/>
            </a:pPr>
            <a:r>
              <a:rPr lang="en-US" altLang="en-US" dirty="0" smtClean="0">
                <a:effectLst>
                  <a:outerShdw blurRad="38100" dist="38100" dir="2700000" algn="tl">
                    <a:srgbClr val="000000">
                      <a:alpha val="43137"/>
                    </a:srgbClr>
                  </a:outerShdw>
                </a:effectLst>
                <a:latin typeface="Arial" charset="0"/>
              </a:rPr>
              <a:t>Must be published in a newspaper of general circulation in the City on one occasion before the 10th day preceding the hearing.</a:t>
            </a:r>
          </a:p>
        </p:txBody>
      </p:sp>
      <p:pic>
        <p:nvPicPr>
          <p:cNvPr id="235524" name="Picture 4" descr="noticeofhearing%20004"/>
          <p:cNvPicPr>
            <a:picLocks noChangeAspect="1" noChangeArrowheads="1"/>
          </p:cNvPicPr>
          <p:nvPr/>
        </p:nvPicPr>
        <p:blipFill>
          <a:blip r:embed="rId3" cstate="print"/>
          <a:srcRect/>
          <a:stretch>
            <a:fillRect/>
          </a:stretch>
        </p:blipFill>
        <p:spPr bwMode="auto">
          <a:xfrm>
            <a:off x="6858000" y="0"/>
            <a:ext cx="2286000" cy="2293938"/>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914400" y="366713"/>
            <a:ext cx="3124200" cy="838200"/>
          </a:xfrm>
        </p:spPr>
        <p:txBody>
          <a:bodyPr/>
          <a:lstStyle/>
          <a:p>
            <a:pPr algn="l" eaLnBrk="1" hangingPunct="1">
              <a:defRPr/>
            </a:pPr>
            <a:r>
              <a:rPr lang="en-US" altLang="en-US" sz="4000" dirty="0" smtClean="0">
                <a:solidFill>
                  <a:schemeClr val="tx1"/>
                </a:solidFill>
                <a:latin typeface="Arial" charset="0"/>
              </a:rPr>
              <a:t>Notice</a:t>
            </a:r>
          </a:p>
        </p:txBody>
      </p:sp>
      <p:sp>
        <p:nvSpPr>
          <p:cNvPr id="23555" name="Rectangle 3"/>
          <p:cNvSpPr>
            <a:spLocks noGrp="1" noChangeArrowheads="1"/>
          </p:cNvSpPr>
          <p:nvPr>
            <p:ph type="body" idx="4294967295"/>
          </p:nvPr>
        </p:nvSpPr>
        <p:spPr>
          <a:xfrm>
            <a:off x="152400" y="1981200"/>
            <a:ext cx="7772400" cy="4648200"/>
          </a:xfrm>
        </p:spPr>
        <p:txBody>
          <a:bodyPr/>
          <a:lstStyle/>
          <a:p>
            <a:pPr eaLnBrk="1" hangingPunct="1">
              <a:defRP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Must contain:</a:t>
            </a:r>
          </a:p>
          <a:p>
            <a:pPr lvl="1" eaLnBrk="1" hangingPunct="1">
              <a:defRP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Identification of the building and the property on which it is located;</a:t>
            </a:r>
          </a:p>
          <a:p>
            <a:pPr lvl="1" eaLnBrk="1" hangingPunct="1">
              <a:defRP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Description of the violation of the applicable City standards;</a:t>
            </a:r>
          </a:p>
          <a:p>
            <a:pPr marL="682625" lvl="1" indent="-225425" eaLnBrk="1" hangingPunct="1">
              <a:defRPr/>
            </a:pPr>
            <a:r>
              <a:rPr lang="en-US" alt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Statement that the city will vacate, secure, remove, repair, or demolish the building or relocate the occupants if the ordered action is not taken within a reasonable time.</a:t>
            </a:r>
          </a:p>
        </p:txBody>
      </p:sp>
      <p:pic>
        <p:nvPicPr>
          <p:cNvPr id="236548" name="Picture 4" descr="noticeofhearing%20004"/>
          <p:cNvPicPr>
            <a:picLocks noChangeAspect="1" noChangeArrowheads="1"/>
          </p:cNvPicPr>
          <p:nvPr/>
        </p:nvPicPr>
        <p:blipFill>
          <a:blip r:embed="rId3" cstate="print"/>
          <a:srcRect/>
          <a:stretch>
            <a:fillRect/>
          </a:stretch>
        </p:blipFill>
        <p:spPr bwMode="auto">
          <a:xfrm>
            <a:off x="6858000" y="0"/>
            <a:ext cx="2286000" cy="2293938"/>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WordArt 2"/>
          <p:cNvSpPr>
            <a:spLocks noChangeArrowheads="1" noChangeShapeType="1" noTextEdit="1"/>
          </p:cNvSpPr>
          <p:nvPr/>
        </p:nvSpPr>
        <p:spPr bwMode="auto">
          <a:xfrm>
            <a:off x="609600" y="838200"/>
            <a:ext cx="7848600" cy="5105400"/>
          </a:xfrm>
          <a:prstGeom prst="rect">
            <a:avLst/>
          </a:prstGeom>
        </p:spPr>
        <p:txBody>
          <a:bodyPr wrap="none" fromWordArt="1">
            <a:prstTxWarp prst="textPlain">
              <a:avLst>
                <a:gd name="adj" fmla="val 50000"/>
              </a:avLst>
            </a:prstTxWarp>
            <a:scene3d>
              <a:camera prst="legacyObliqueTopRight"/>
              <a:lightRig rig="legacyFlat3" dir="r"/>
            </a:scene3d>
            <a:sp3d extrusionH="430200" prstMaterial="legacyMatte">
              <a:extrusionClr>
                <a:srgbClr val="FFFFCC"/>
              </a:extrusionClr>
            </a:sp3d>
          </a:bodyPr>
          <a:lstStyle/>
          <a:p>
            <a:pPr algn="ctr"/>
            <a:r>
              <a:rPr lang="en-US" sz="3600" kern="10">
                <a:ln w="9525">
                  <a:round/>
                  <a:headEnd/>
                  <a:tailEnd/>
                </a:ln>
                <a:solidFill>
                  <a:srgbClr val="CC0000"/>
                </a:solidFill>
                <a:latin typeface="Impact"/>
              </a:rPr>
              <a:t>BPSC: </a:t>
            </a:r>
          </a:p>
          <a:p>
            <a:pPr algn="ctr"/>
            <a:r>
              <a:rPr lang="en-US" sz="3600" kern="10">
                <a:ln w="9525">
                  <a:round/>
                  <a:headEnd/>
                  <a:tailEnd/>
                </a:ln>
                <a:solidFill>
                  <a:srgbClr val="CC0000"/>
                </a:solidFill>
                <a:latin typeface="Impact"/>
              </a:rPr>
              <a:t>The Basics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569794"/>
                                        </p:tgtEl>
                                        <p:attrNameLst>
                                          <p:attrName>style.visibility</p:attrName>
                                        </p:attrNameLst>
                                      </p:cBhvr>
                                      <p:to>
                                        <p:strVal val="visible"/>
                                      </p:to>
                                    </p:set>
                                    <p:anim calcmode="lin" valueType="num">
                                      <p:cBhvr>
                                        <p:cTn id="7" dur="500" fill="hold"/>
                                        <p:tgtEl>
                                          <p:spTgt spid="1569794"/>
                                        </p:tgtEl>
                                        <p:attrNameLst>
                                          <p:attrName>ppt_w</p:attrName>
                                        </p:attrNameLst>
                                      </p:cBhvr>
                                      <p:tavLst>
                                        <p:tav tm="0">
                                          <p:val>
                                            <p:fltVal val="0"/>
                                          </p:val>
                                        </p:tav>
                                        <p:tav tm="100000">
                                          <p:val>
                                            <p:strVal val="#ppt_w"/>
                                          </p:val>
                                        </p:tav>
                                      </p:tavLst>
                                    </p:anim>
                                    <p:anim calcmode="lin" valueType="num">
                                      <p:cBhvr>
                                        <p:cTn id="8" dur="500" fill="hold"/>
                                        <p:tgtEl>
                                          <p:spTgt spid="1569794"/>
                                        </p:tgtEl>
                                        <p:attrNameLst>
                                          <p:attrName>ppt_h</p:attrName>
                                        </p:attrNameLst>
                                      </p:cBhvr>
                                      <p:tavLst>
                                        <p:tav tm="0">
                                          <p:val>
                                            <p:fltVal val="0"/>
                                          </p:val>
                                        </p:tav>
                                        <p:tav tm="100000">
                                          <p:val>
                                            <p:strVal val="#ppt_h"/>
                                          </p:val>
                                        </p:tav>
                                      </p:tavLst>
                                    </p:anim>
                                    <p:anim calcmode="lin" valueType="num">
                                      <p:cBhvr>
                                        <p:cTn id="9" dur="500" fill="hold"/>
                                        <p:tgtEl>
                                          <p:spTgt spid="1569794"/>
                                        </p:tgtEl>
                                        <p:attrNameLst>
                                          <p:attrName>ppt_x</p:attrName>
                                        </p:attrNameLst>
                                      </p:cBhvr>
                                      <p:tavLst>
                                        <p:tav tm="0">
                                          <p:val>
                                            <p:fltVal val="0.5"/>
                                          </p:val>
                                        </p:tav>
                                        <p:tav tm="100000">
                                          <p:val>
                                            <p:strVal val="#ppt_x"/>
                                          </p:val>
                                        </p:tav>
                                      </p:tavLst>
                                    </p:anim>
                                    <p:anim calcmode="lin" valueType="num">
                                      <p:cBhvr>
                                        <p:cTn id="10" dur="500" fill="hold"/>
                                        <p:tgtEl>
                                          <p:spTgt spid="15697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97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idx="4294967295"/>
          </p:nvPr>
        </p:nvSpPr>
        <p:spPr>
          <a:xfrm>
            <a:off x="1066800" y="152400"/>
            <a:ext cx="5257800" cy="1431925"/>
          </a:xfrm>
        </p:spPr>
        <p:txBody>
          <a:bodyPr/>
          <a:lstStyle/>
          <a:p>
            <a:pPr eaLnBrk="1" hangingPunct="1"/>
            <a:r>
              <a:rPr lang="en-US" altLang="en-US" sz="3400" b="1" smtClean="0">
                <a:solidFill>
                  <a:schemeClr val="tx1"/>
                </a:solidFill>
              </a:rPr>
              <a:t>Procedure</a:t>
            </a:r>
          </a:p>
        </p:txBody>
      </p:sp>
      <p:sp>
        <p:nvSpPr>
          <p:cNvPr id="237571" name="Rectangle 3"/>
          <p:cNvSpPr>
            <a:spLocks noGrp="1" noChangeArrowheads="1"/>
          </p:cNvSpPr>
          <p:nvPr>
            <p:ph type="body" idx="4294967295"/>
          </p:nvPr>
        </p:nvSpPr>
        <p:spPr>
          <a:xfrm>
            <a:off x="914400" y="1905000"/>
            <a:ext cx="7696200" cy="4495800"/>
          </a:xfrm>
        </p:spPr>
        <p:txBody>
          <a:bodyPr/>
          <a:lstStyle/>
          <a:p>
            <a:pPr eaLnBrk="1" hangingPunct="1"/>
            <a:r>
              <a:rPr lang="en-US" altLang="en-US" sz="2800" smtClean="0"/>
              <a:t>Cases must be heard at a properly posted meeting that is open to the public.</a:t>
            </a:r>
          </a:p>
          <a:p>
            <a:pPr eaLnBrk="1" hangingPunct="1"/>
            <a:r>
              <a:rPr lang="en-US" altLang="en-US" sz="2800" smtClean="0"/>
              <a:t>Hear presentation of evidence and testimony by City regarding alleged violations of ordinances and the condition of the structure.</a:t>
            </a:r>
          </a:p>
          <a:p>
            <a:pPr eaLnBrk="1" hangingPunct="1"/>
            <a:r>
              <a:rPr lang="en-US" altLang="en-US" sz="2800" smtClean="0"/>
              <a:t>At each hearing the owner, lessor occupant or lienholder may present witnesses; and, is entitled to cross examine any witnesses appearing against him.</a:t>
            </a:r>
          </a:p>
        </p:txBody>
      </p:sp>
    </p:spTree>
  </p:cSld>
  <p:clrMapOvr>
    <a:masterClrMapping/>
  </p:clrMapOvr>
  <p:transition spd="med">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r>
              <a:rPr lang="en-US" altLang="en-US" b="1" i="1" smtClean="0">
                <a:solidFill>
                  <a:schemeClr val="tx1"/>
                </a:solidFill>
                <a:latin typeface="Arial" charset="0"/>
              </a:rPr>
              <a:t>Continuances</a:t>
            </a:r>
            <a:r>
              <a:rPr lang="en-US" altLang="en-US" sz="3400" b="1" i="1" smtClean="0">
                <a:solidFill>
                  <a:schemeClr val="tx1"/>
                </a:solidFill>
                <a:latin typeface="Arial" charset="0"/>
              </a:rPr>
              <a:t>  may be granted if the BPSC finds . . . </a:t>
            </a:r>
            <a:r>
              <a:rPr lang="en-US" altLang="en-US" sz="3000" smtClean="0">
                <a:solidFill>
                  <a:schemeClr val="tx1"/>
                </a:solidFill>
                <a:latin typeface="Arial" charset="0"/>
              </a:rPr>
              <a:t> </a:t>
            </a:r>
          </a:p>
        </p:txBody>
      </p:sp>
      <p:sp>
        <p:nvSpPr>
          <p:cNvPr id="238595" name="Rectangle 3"/>
          <p:cNvSpPr>
            <a:spLocks noGrp="1" noChangeArrowheads="1"/>
          </p:cNvSpPr>
          <p:nvPr>
            <p:ph type="body" idx="1"/>
          </p:nvPr>
        </p:nvSpPr>
        <p:spPr>
          <a:xfrm>
            <a:off x="1066800" y="1981200"/>
            <a:ext cx="7543800" cy="4724400"/>
          </a:xfrm>
        </p:spPr>
        <p:txBody>
          <a:bodyPr/>
          <a:lstStyle/>
          <a:p>
            <a:pPr eaLnBrk="1" hangingPunct="1">
              <a:buFont typeface="Wingdings" pitchFamily="2" charset="2"/>
              <a:buChar char="Ø"/>
            </a:pPr>
            <a:r>
              <a:rPr lang="en-US" altLang="en-US" sz="2600" smtClean="0">
                <a:latin typeface="Arial" charset="0"/>
              </a:rPr>
              <a:t>The owner, lienholder or mortgagee has made reasonable efforts to obtain information and evidence for the hearing but requires additional time to secure said information; and</a:t>
            </a:r>
          </a:p>
          <a:p>
            <a:pPr eaLnBrk="1" hangingPunct="1">
              <a:buFont typeface="Wingdings" pitchFamily="2" charset="2"/>
              <a:buChar char="Ø"/>
            </a:pPr>
            <a:r>
              <a:rPr lang="en-US" altLang="en-US" sz="2600" smtClean="0">
                <a:latin typeface="Arial" charset="0"/>
              </a:rPr>
              <a:t>The property is secured from unlawful entry; and</a:t>
            </a:r>
          </a:p>
          <a:p>
            <a:pPr eaLnBrk="1" hangingPunct="1">
              <a:buFont typeface="Wingdings" pitchFamily="2" charset="2"/>
              <a:buChar char="Ø"/>
            </a:pPr>
            <a:r>
              <a:rPr lang="en-US" altLang="en-US" sz="2600" smtClean="0">
                <a:latin typeface="Arial" charset="0"/>
              </a:rPr>
              <a:t>A delay in the proceedings will not pose a threat or danger to the general health, safety and welfare of the citizens.</a:t>
            </a:r>
          </a:p>
        </p:txBody>
      </p:sp>
    </p:spTree>
  </p:cSld>
  <p:clrMapOvr>
    <a:masterClrMapping/>
  </p:clrMapOvr>
  <p:transition>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r>
              <a:rPr lang="en-US" altLang="en-US" b="1" smtClean="0">
                <a:solidFill>
                  <a:schemeClr val="tx1"/>
                </a:solidFill>
                <a:latin typeface="Arial" charset="0"/>
              </a:rPr>
              <a:t>Continuances . . .</a:t>
            </a:r>
          </a:p>
        </p:txBody>
      </p:sp>
      <p:sp>
        <p:nvSpPr>
          <p:cNvPr id="239619" name="Rectangle 3"/>
          <p:cNvSpPr>
            <a:spLocks noGrp="1" noChangeArrowheads="1"/>
          </p:cNvSpPr>
          <p:nvPr>
            <p:ph type="body" idx="1"/>
          </p:nvPr>
        </p:nvSpPr>
        <p:spPr>
          <a:xfrm>
            <a:off x="1066800" y="1981200"/>
            <a:ext cx="7543800" cy="4495800"/>
          </a:xfrm>
        </p:spPr>
        <p:txBody>
          <a:bodyPr/>
          <a:lstStyle/>
          <a:p>
            <a:pPr eaLnBrk="1" hangingPunct="1">
              <a:buFont typeface="Wingdings" pitchFamily="2" charset="2"/>
              <a:buChar char="Ø"/>
            </a:pPr>
            <a:r>
              <a:rPr lang="en-US" altLang="en-US" smtClean="0">
                <a:latin typeface="Arial" charset="0"/>
              </a:rPr>
              <a:t>City staff may request a continuance or a tabling of a matter, and the BPSC may continue or table a matter, when deemed to be necessary and when delay in the proceedings will not pose a threat or danger to the general health, safety and welfare of the citizens.</a:t>
            </a:r>
          </a:p>
        </p:txBody>
      </p:sp>
    </p:spTree>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838200" y="304800"/>
            <a:ext cx="7772400" cy="990600"/>
          </a:xfrm>
        </p:spPr>
        <p:txBody>
          <a:bodyPr/>
          <a:lstStyle/>
          <a:p>
            <a:pPr eaLnBrk="1" hangingPunct="1">
              <a:defRPr/>
            </a:pPr>
            <a:r>
              <a:rPr lang="en-US" altLang="en-US" sz="4000" dirty="0" smtClean="0">
                <a:solidFill>
                  <a:schemeClr val="tx1"/>
                </a:solidFill>
                <a:latin typeface="Arial" charset="0"/>
              </a:rPr>
              <a:t>After hearing the </a:t>
            </a:r>
            <a:r>
              <a:rPr lang="en-US" altLang="en-US" sz="4000" dirty="0" err="1" smtClean="0">
                <a:solidFill>
                  <a:schemeClr val="tx1"/>
                </a:solidFill>
                <a:latin typeface="Arial" charset="0"/>
              </a:rPr>
              <a:t>BPSC</a:t>
            </a:r>
            <a:r>
              <a:rPr lang="en-US" altLang="en-US" sz="4000" dirty="0" smtClean="0">
                <a:solidFill>
                  <a:schemeClr val="tx1"/>
                </a:solidFill>
                <a:latin typeface="Arial" charset="0"/>
              </a:rPr>
              <a:t> may:</a:t>
            </a:r>
          </a:p>
        </p:txBody>
      </p:sp>
      <p:sp>
        <p:nvSpPr>
          <p:cNvPr id="26627" name="Rectangle 3"/>
          <p:cNvSpPr>
            <a:spLocks noGrp="1" noChangeArrowheads="1"/>
          </p:cNvSpPr>
          <p:nvPr>
            <p:ph type="body" idx="4294967295"/>
          </p:nvPr>
        </p:nvSpPr>
        <p:spPr>
          <a:xfrm>
            <a:off x="838200" y="1371600"/>
            <a:ext cx="7772400" cy="5257800"/>
          </a:xfrm>
        </p:spPr>
        <p:txBody>
          <a:bodyPr/>
          <a:lstStyle/>
          <a:p>
            <a:pPr eaLnBrk="1" hangingPunct="1">
              <a:defRPr/>
            </a:pPr>
            <a:r>
              <a:rPr lang="en-US" altLang="en-US" sz="2800" dirty="0" smtClean="0">
                <a:latin typeface="Arial" charset="0"/>
              </a:rPr>
              <a:t>Find the structure is not an urban nuisance and refer the matter to the building official for further appropriate action.</a:t>
            </a:r>
          </a:p>
          <a:p>
            <a:pPr eaLnBrk="1" hangingPunct="1">
              <a:defRPr/>
            </a:pPr>
            <a:r>
              <a:rPr lang="en-US" altLang="en-US" sz="2800" dirty="0" smtClean="0">
                <a:latin typeface="Arial" charset="0"/>
              </a:rPr>
              <a:t>Grant a variance in order to avoid the imposition of an unreasonable hardship.  </a:t>
            </a:r>
          </a:p>
          <a:p>
            <a:pPr eaLnBrk="1" hangingPunct="1">
              <a:defRPr/>
            </a:pPr>
            <a:r>
              <a:rPr lang="en-US" altLang="en-US" sz="2800" dirty="0" smtClean="0">
                <a:latin typeface="Arial" charset="0"/>
              </a:rPr>
              <a:t>In the case of a single family dwelling occupied by the owner where the health, safety, and welfare of other persons will not be affected, grant an exception to any requirement under Chapter 14 to avoid the imposition of an unreasonable hardship. </a:t>
            </a:r>
          </a:p>
        </p:txBody>
      </p:sp>
    </p:spTree>
  </p:cSld>
  <p:clrMapOvr>
    <a:masterClrMapping/>
  </p:clrMapOvr>
  <p:transition spd="med">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838200" y="152400"/>
            <a:ext cx="7772400" cy="1143000"/>
          </a:xfrm>
        </p:spPr>
        <p:txBody>
          <a:bodyPr/>
          <a:lstStyle/>
          <a:p>
            <a:pPr eaLnBrk="1" hangingPunct="1">
              <a:defRPr/>
            </a:pPr>
            <a:r>
              <a:rPr lang="en-US" altLang="en-US" sz="4000" dirty="0" smtClean="0">
                <a:solidFill>
                  <a:schemeClr val="tx1"/>
                </a:solidFill>
                <a:latin typeface="Arial" charset="0"/>
              </a:rPr>
              <a:t>Or </a:t>
            </a:r>
            <a:r>
              <a:rPr lang="en-US" altLang="en-US" sz="4000" dirty="0" err="1" smtClean="0">
                <a:solidFill>
                  <a:schemeClr val="tx1"/>
                </a:solidFill>
                <a:latin typeface="Arial" charset="0"/>
              </a:rPr>
              <a:t>BPSC</a:t>
            </a:r>
            <a:r>
              <a:rPr lang="en-US" altLang="en-US" sz="4000" dirty="0" smtClean="0">
                <a:solidFill>
                  <a:schemeClr val="tx1"/>
                </a:solidFill>
                <a:latin typeface="Arial" charset="0"/>
              </a:rPr>
              <a:t> may find an urban nuisance and ORDER:</a:t>
            </a:r>
          </a:p>
        </p:txBody>
      </p:sp>
      <p:sp>
        <p:nvSpPr>
          <p:cNvPr id="26627" name="Rectangle 3"/>
          <p:cNvSpPr>
            <a:spLocks noGrp="1" noChangeArrowheads="1"/>
          </p:cNvSpPr>
          <p:nvPr>
            <p:ph type="body" idx="4294967295"/>
          </p:nvPr>
        </p:nvSpPr>
        <p:spPr>
          <a:xfrm>
            <a:off x="838200" y="1371600"/>
            <a:ext cx="7772400" cy="5257800"/>
          </a:xfrm>
        </p:spPr>
        <p:txBody>
          <a:bodyPr/>
          <a:lstStyle/>
          <a:p>
            <a:pPr marL="0" indent="0" eaLnBrk="1" hangingPunct="1">
              <a:buFont typeface="Wingdings" pitchFamily="2" charset="2"/>
              <a:buNone/>
              <a:defRPr/>
            </a:pPr>
            <a:r>
              <a:rPr lang="en-US" altLang="en-US" sz="2800" dirty="0" smtClean="0">
                <a:latin typeface="Arial" charset="0"/>
              </a:rPr>
              <a:t>1.  Demolition;</a:t>
            </a:r>
          </a:p>
          <a:p>
            <a:pPr marL="0" indent="0" eaLnBrk="1" hangingPunct="1">
              <a:buFont typeface="Wingdings" pitchFamily="2" charset="2"/>
              <a:buNone/>
              <a:defRPr/>
            </a:pPr>
            <a:r>
              <a:rPr lang="en-US" altLang="en-US" sz="2800" dirty="0" smtClean="0">
                <a:latin typeface="Arial" charset="0"/>
              </a:rPr>
              <a:t>2.  Repair or correction within a specified period of time;</a:t>
            </a:r>
          </a:p>
          <a:p>
            <a:pPr marL="0" indent="0" eaLnBrk="1" hangingPunct="1">
              <a:buFont typeface="Wingdings" pitchFamily="2" charset="2"/>
              <a:buNone/>
              <a:defRPr/>
            </a:pPr>
            <a:r>
              <a:rPr lang="en-US" altLang="en-US" sz="2800" dirty="0" smtClean="0">
                <a:latin typeface="Arial" charset="0"/>
              </a:rPr>
              <a:t>3.  Repair or correction within a specified period of time and demolition if the repair or correction is not timely effected;</a:t>
            </a:r>
          </a:p>
          <a:p>
            <a:pPr marL="0" indent="0" eaLnBrk="1" hangingPunct="1">
              <a:buFont typeface="Wingdings" pitchFamily="2" charset="2"/>
              <a:buNone/>
              <a:defRPr/>
            </a:pPr>
            <a:r>
              <a:rPr lang="en-US" altLang="en-US" sz="2800" dirty="0" smtClean="0">
                <a:latin typeface="Arial" charset="0"/>
              </a:rPr>
              <a:t>4.  Repair or correction within a specified period of time and repair or correction by the city if not timely effected by the owner, mortgagee, or lienholder to the extent only that the structure is residential with no more than 10 </a:t>
            </a:r>
            <a:r>
              <a:rPr lang="en-US" altLang="en-US" sz="2800" dirty="0" err="1" smtClean="0">
                <a:latin typeface="Arial" charset="0"/>
              </a:rPr>
              <a:t>D.U.s</a:t>
            </a:r>
            <a:r>
              <a:rPr lang="en-US" altLang="en-US" sz="2800" dirty="0" smtClean="0">
                <a:latin typeface="Arial" charset="0"/>
              </a:rPr>
              <a:t>;</a:t>
            </a:r>
          </a:p>
        </p:txBody>
      </p:sp>
    </p:spTree>
  </p:cSld>
  <p:clrMapOvr>
    <a:masterClrMapping/>
  </p:clrMapOvr>
  <p:transition spd="med">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838200" y="152400"/>
            <a:ext cx="7772400" cy="1143000"/>
          </a:xfrm>
        </p:spPr>
        <p:txBody>
          <a:bodyPr/>
          <a:lstStyle/>
          <a:p>
            <a:pPr eaLnBrk="1" hangingPunct="1">
              <a:defRPr/>
            </a:pPr>
            <a:r>
              <a:rPr lang="en-US" altLang="en-US" sz="4000" dirty="0" smtClean="0">
                <a:solidFill>
                  <a:schemeClr val="tx1"/>
                </a:solidFill>
                <a:latin typeface="Arial" charset="0"/>
              </a:rPr>
              <a:t>Or </a:t>
            </a:r>
            <a:r>
              <a:rPr lang="en-US" altLang="en-US" sz="4000" dirty="0" err="1" smtClean="0">
                <a:solidFill>
                  <a:schemeClr val="tx1"/>
                </a:solidFill>
                <a:latin typeface="Arial" charset="0"/>
              </a:rPr>
              <a:t>BPSC</a:t>
            </a:r>
            <a:r>
              <a:rPr lang="en-US" altLang="en-US" sz="4000" dirty="0" smtClean="0">
                <a:solidFill>
                  <a:schemeClr val="tx1"/>
                </a:solidFill>
                <a:latin typeface="Arial" charset="0"/>
              </a:rPr>
              <a:t> may find an urban nuisance and ORDER:</a:t>
            </a:r>
          </a:p>
        </p:txBody>
      </p:sp>
      <p:sp>
        <p:nvSpPr>
          <p:cNvPr id="26627" name="Rectangle 3"/>
          <p:cNvSpPr>
            <a:spLocks noGrp="1" noChangeArrowheads="1"/>
          </p:cNvSpPr>
          <p:nvPr>
            <p:ph type="body" idx="4294967295"/>
          </p:nvPr>
        </p:nvSpPr>
        <p:spPr>
          <a:xfrm>
            <a:off x="838200" y="1524000"/>
            <a:ext cx="7772400" cy="4953000"/>
          </a:xfrm>
        </p:spPr>
        <p:txBody>
          <a:bodyPr/>
          <a:lstStyle/>
          <a:p>
            <a:pPr marL="0" indent="0" eaLnBrk="1" hangingPunct="1">
              <a:buFont typeface="Wingdings" pitchFamily="2" charset="2"/>
              <a:buNone/>
              <a:defRPr/>
            </a:pPr>
            <a:r>
              <a:rPr lang="en-US" altLang="en-US" sz="2800" dirty="0" smtClean="0">
                <a:latin typeface="Arial" charset="0"/>
              </a:rPr>
              <a:t>5.  Repair, correction, or demolition within a specified period of time and the assessment of a civil penalty against the owner for each day or part of a day that the owner fails to repair, correct or demolish the structure;</a:t>
            </a:r>
          </a:p>
          <a:p>
            <a:pPr marL="0" indent="0" eaLnBrk="1" hangingPunct="1">
              <a:buFont typeface="Wingdings" pitchFamily="2" charset="2"/>
              <a:buNone/>
              <a:defRPr/>
            </a:pPr>
            <a:r>
              <a:rPr lang="en-US" altLang="en-US" sz="2800" dirty="0" smtClean="0">
                <a:latin typeface="Arial" charset="0"/>
              </a:rPr>
              <a:t>6.  An action be brought in district court in accordance with Section 214.003 of the Texas Local Government Code for the employment of a receiver of the property;</a:t>
            </a:r>
          </a:p>
          <a:p>
            <a:pPr marL="0" indent="0" eaLnBrk="1" hangingPunct="1">
              <a:buFont typeface="Wingdings" pitchFamily="2" charset="2"/>
              <a:buNone/>
              <a:defRPr/>
            </a:pPr>
            <a:r>
              <a:rPr lang="en-US" altLang="en-US" sz="2800" dirty="0" smtClean="0">
                <a:latin typeface="Arial" charset="0"/>
              </a:rPr>
              <a:t>7.  Vacation of the structure as necessary; or</a:t>
            </a:r>
          </a:p>
          <a:p>
            <a:pPr marL="0" indent="0" eaLnBrk="1" hangingPunct="1">
              <a:buFont typeface="Wingdings" pitchFamily="2" charset="2"/>
              <a:buNone/>
              <a:defRPr/>
            </a:pPr>
            <a:r>
              <a:rPr lang="en-US" altLang="en-US" sz="2800" dirty="0" smtClean="0">
                <a:latin typeface="Arial" charset="0"/>
              </a:rPr>
              <a:t>8.  Closure of an open and vacant structure.</a:t>
            </a:r>
          </a:p>
        </p:txBody>
      </p:sp>
    </p:spTree>
  </p:cSld>
  <p:clrMapOvr>
    <a:masterClrMapping/>
  </p:clrMapOvr>
  <p:transition spd="med">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838200" y="304800"/>
            <a:ext cx="7772400" cy="1431925"/>
          </a:xfrm>
        </p:spPr>
        <p:txBody>
          <a:bodyPr/>
          <a:lstStyle/>
          <a:p>
            <a:pPr eaLnBrk="1" hangingPunct="1">
              <a:defRPr/>
            </a:pPr>
            <a:r>
              <a:rPr lang="en-US" altLang="en-US" sz="4000" smtClean="0">
                <a:solidFill>
                  <a:schemeClr val="tx1"/>
                </a:solidFill>
                <a:latin typeface="Arial" charset="0"/>
              </a:rPr>
              <a:t>Determination</a:t>
            </a:r>
          </a:p>
        </p:txBody>
      </p:sp>
      <p:sp>
        <p:nvSpPr>
          <p:cNvPr id="26627" name="Rectangle 3"/>
          <p:cNvSpPr>
            <a:spLocks noGrp="1" noChangeArrowheads="1"/>
          </p:cNvSpPr>
          <p:nvPr>
            <p:ph type="body" idx="4294967295"/>
          </p:nvPr>
        </p:nvSpPr>
        <p:spPr>
          <a:xfrm>
            <a:off x="838200" y="1981200"/>
            <a:ext cx="7772400" cy="4114800"/>
          </a:xfrm>
        </p:spPr>
        <p:txBody>
          <a:bodyPr/>
          <a:lstStyle/>
          <a:p>
            <a:pPr eaLnBrk="1" hangingPunct="1">
              <a:defRPr/>
            </a:pPr>
            <a:r>
              <a:rPr lang="en-US" altLang="en-US" sz="2800" dirty="0" smtClean="0">
                <a:latin typeface="Arial" charset="0"/>
              </a:rPr>
              <a:t>If the </a:t>
            </a:r>
            <a:r>
              <a:rPr lang="en-US" altLang="en-US" sz="2800" dirty="0" err="1" smtClean="0">
                <a:latin typeface="Arial" charset="0"/>
              </a:rPr>
              <a:t>BPSC</a:t>
            </a:r>
            <a:r>
              <a:rPr lang="en-US" altLang="en-US" sz="2800" dirty="0" smtClean="0">
                <a:latin typeface="Arial" charset="0"/>
              </a:rPr>
              <a:t> allows more than 30 days, the Commission must establish specific time schedules and must require that the building be secured.</a:t>
            </a:r>
          </a:p>
        </p:txBody>
      </p:sp>
      <p:pic>
        <p:nvPicPr>
          <p:cNvPr id="243716" name="Picture 6" descr="Locked%20Out"/>
          <p:cNvPicPr>
            <a:picLocks noChangeAspect="1" noChangeArrowheads="1"/>
          </p:cNvPicPr>
          <p:nvPr/>
        </p:nvPicPr>
        <p:blipFill>
          <a:blip r:embed="rId3" cstate="print"/>
          <a:srcRect/>
          <a:stretch>
            <a:fillRect/>
          </a:stretch>
        </p:blipFill>
        <p:spPr bwMode="auto">
          <a:xfrm rot="764278">
            <a:off x="6172200" y="3581400"/>
            <a:ext cx="2312988" cy="2849563"/>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2362200" y="304800"/>
            <a:ext cx="3505200" cy="762000"/>
          </a:xfrm>
        </p:spPr>
        <p:txBody>
          <a:bodyPr/>
          <a:lstStyle/>
          <a:p>
            <a:pPr eaLnBrk="1" hangingPunct="1">
              <a:defRPr/>
            </a:pPr>
            <a:r>
              <a:rPr lang="en-US" altLang="en-US" sz="3200" smtClean="0">
                <a:solidFill>
                  <a:schemeClr val="tx1"/>
                </a:solidFill>
              </a:rPr>
              <a:t>Determination</a:t>
            </a:r>
          </a:p>
        </p:txBody>
      </p:sp>
      <p:sp>
        <p:nvSpPr>
          <p:cNvPr id="27651" name="Rectangle 3"/>
          <p:cNvSpPr>
            <a:spLocks noGrp="1" noChangeArrowheads="1"/>
          </p:cNvSpPr>
          <p:nvPr>
            <p:ph type="body" idx="4294967295"/>
          </p:nvPr>
        </p:nvSpPr>
        <p:spPr>
          <a:xfrm>
            <a:off x="2736850" y="1143000"/>
            <a:ext cx="6046788" cy="5486400"/>
          </a:xfrm>
        </p:spPr>
        <p:txBody>
          <a:bodyPr/>
          <a:lstStyle/>
          <a:p>
            <a:pPr eaLnBrk="1" hangingPunct="1">
              <a:lnSpc>
                <a:spcPct val="90000"/>
              </a:lnSpc>
              <a:defRPr/>
            </a:pPr>
            <a:r>
              <a:rPr lang="en-US" altLang="en-US" sz="2800" dirty="0" smtClean="0"/>
              <a:t>The </a:t>
            </a:r>
            <a:r>
              <a:rPr lang="en-US" altLang="en-US" sz="2800" dirty="0" err="1" smtClean="0"/>
              <a:t>BPSC</a:t>
            </a:r>
            <a:r>
              <a:rPr lang="en-US" altLang="en-US" sz="2800" dirty="0" smtClean="0"/>
              <a:t> may not allow more than ninety (90) days unless the owner, lienholder, or mortgagee during the public hearing:</a:t>
            </a:r>
          </a:p>
          <a:p>
            <a:pPr eaLnBrk="1" hangingPunct="1">
              <a:lnSpc>
                <a:spcPct val="90000"/>
              </a:lnSpc>
              <a:buFont typeface="Wingdings" pitchFamily="2" charset="2"/>
              <a:buNone/>
              <a:defRPr/>
            </a:pPr>
            <a:endParaRPr lang="en-US" altLang="en-US" sz="2800" dirty="0" smtClean="0"/>
          </a:p>
          <a:p>
            <a:pPr lvl="1" eaLnBrk="1" hangingPunct="1">
              <a:lnSpc>
                <a:spcPct val="90000"/>
              </a:lnSpc>
              <a:defRPr/>
            </a:pPr>
            <a:r>
              <a:rPr lang="en-US" altLang="en-US" dirty="0" smtClean="0"/>
              <a:t>submits a detailed plan and time schedule for completion of the work; and</a:t>
            </a:r>
          </a:p>
          <a:p>
            <a:pPr lvl="1" eaLnBrk="1" hangingPunct="1">
              <a:lnSpc>
                <a:spcPct val="90000"/>
              </a:lnSpc>
              <a:buFont typeface="Wingdings" pitchFamily="2" charset="2"/>
              <a:buNone/>
              <a:defRPr/>
            </a:pPr>
            <a:endParaRPr lang="en-US" altLang="en-US" dirty="0" smtClean="0"/>
          </a:p>
          <a:p>
            <a:pPr lvl="1" eaLnBrk="1" hangingPunct="1">
              <a:lnSpc>
                <a:spcPct val="90000"/>
              </a:lnSpc>
              <a:defRPr/>
            </a:pPr>
            <a:r>
              <a:rPr lang="en-US" altLang="en-US" dirty="0" smtClean="0"/>
              <a:t>establishes that the scope and complexity of the work requires more than ninety (90) days for completion.</a:t>
            </a:r>
          </a:p>
        </p:txBody>
      </p:sp>
    </p:spTree>
  </p:cSld>
  <p:clrMapOvr>
    <a:masterClrMapping/>
  </p:clrMapOvr>
  <p:transition spd="med">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914400" y="304800"/>
            <a:ext cx="7696200" cy="1431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altLang="en-US" sz="4000" smtClean="0">
                <a:solidFill>
                  <a:schemeClr val="tx1"/>
                </a:solidFill>
                <a:latin typeface="Arial" charset="0"/>
              </a:rPr>
              <a:t>Determination</a:t>
            </a:r>
          </a:p>
        </p:txBody>
      </p:sp>
      <p:sp>
        <p:nvSpPr>
          <p:cNvPr id="28675" name="Rectangle 3"/>
          <p:cNvSpPr>
            <a:spLocks noGrp="1" noChangeArrowheads="1"/>
          </p:cNvSpPr>
          <p:nvPr>
            <p:ph type="body" idx="4294967295"/>
          </p:nvPr>
        </p:nvSpPr>
        <p:spPr>
          <a:xfrm>
            <a:off x="838200" y="1981200"/>
            <a:ext cx="6553200" cy="2133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altLang="en-US" sz="2800" dirty="0" smtClean="0">
                <a:latin typeface="Arial" charset="0"/>
              </a:rPr>
              <a:t>If more than ninety (90) days are allowed, the </a:t>
            </a:r>
            <a:r>
              <a:rPr lang="en-US" altLang="en-US" sz="2800" dirty="0" err="1" smtClean="0">
                <a:latin typeface="Arial" charset="0"/>
              </a:rPr>
              <a:t>BPSC</a:t>
            </a:r>
            <a:r>
              <a:rPr lang="en-US" altLang="en-US" sz="2800" dirty="0" smtClean="0">
                <a:latin typeface="Arial" charset="0"/>
              </a:rPr>
              <a:t> must require that regular progress reports be </a:t>
            </a:r>
          </a:p>
          <a:p>
            <a:pPr eaLnBrk="1" hangingPunct="1">
              <a:buFont typeface="Wingdings" pitchFamily="2" charset="2"/>
              <a:buNone/>
              <a:defRPr/>
            </a:pPr>
            <a:r>
              <a:rPr lang="en-US" altLang="en-US" sz="2800" dirty="0" smtClean="0">
                <a:latin typeface="Arial" charset="0"/>
              </a:rPr>
              <a:t>   submitted to the City.</a:t>
            </a:r>
          </a:p>
        </p:txBody>
      </p:sp>
      <p:pic>
        <p:nvPicPr>
          <p:cNvPr id="245764" name="Picture 6" descr="MCj02317730000[1]"/>
          <p:cNvPicPr>
            <a:picLocks noChangeAspect="1" noChangeArrowheads="1"/>
          </p:cNvPicPr>
          <p:nvPr/>
        </p:nvPicPr>
        <p:blipFill>
          <a:blip r:embed="rId3" cstate="print"/>
          <a:srcRect/>
          <a:stretch>
            <a:fillRect/>
          </a:stretch>
        </p:blipFill>
        <p:spPr bwMode="auto">
          <a:xfrm>
            <a:off x="5943600" y="3200400"/>
            <a:ext cx="2778125" cy="3189288"/>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idx="4294967295"/>
          </p:nvPr>
        </p:nvSpPr>
        <p:spPr/>
        <p:txBody>
          <a:bodyPr/>
          <a:lstStyle/>
          <a:p>
            <a:pPr eaLnBrk="1" hangingPunct="1"/>
            <a:r>
              <a:rPr lang="en-US" altLang="en-US" sz="4000" smtClean="0">
                <a:solidFill>
                  <a:schemeClr val="tx1"/>
                </a:solidFill>
              </a:rPr>
              <a:t>Determination</a:t>
            </a:r>
          </a:p>
        </p:txBody>
      </p:sp>
      <p:sp>
        <p:nvSpPr>
          <p:cNvPr id="246787" name="Rectangle 3"/>
          <p:cNvSpPr>
            <a:spLocks noGrp="1" noChangeArrowheads="1"/>
          </p:cNvSpPr>
          <p:nvPr>
            <p:ph type="body" idx="4294967295"/>
          </p:nvPr>
        </p:nvSpPr>
        <p:spPr>
          <a:xfrm>
            <a:off x="914400" y="1981200"/>
            <a:ext cx="7696200" cy="4343400"/>
          </a:xfrm>
        </p:spPr>
        <p:txBody>
          <a:bodyPr/>
          <a:lstStyle/>
          <a:p>
            <a:pPr eaLnBrk="1" hangingPunct="1">
              <a:lnSpc>
                <a:spcPct val="90000"/>
              </a:lnSpc>
            </a:pPr>
            <a:r>
              <a:rPr lang="en-US" altLang="en-US" sz="2800" smtClean="0"/>
              <a:t>Within ten (10) days after the date that the order is issued, the City must:</a:t>
            </a:r>
          </a:p>
          <a:p>
            <a:pPr eaLnBrk="1" hangingPunct="1">
              <a:lnSpc>
                <a:spcPct val="90000"/>
              </a:lnSpc>
            </a:pPr>
            <a:endParaRPr lang="en-US" altLang="en-US" sz="2800" smtClean="0"/>
          </a:p>
          <a:p>
            <a:pPr lvl="1" eaLnBrk="1" hangingPunct="1">
              <a:lnSpc>
                <a:spcPct val="90000"/>
              </a:lnSpc>
            </a:pPr>
            <a:r>
              <a:rPr lang="en-US" altLang="en-US" smtClean="0"/>
              <a:t>file a copy of the order in the office of the City Secretary; and</a:t>
            </a:r>
          </a:p>
          <a:p>
            <a:pPr lvl="1" eaLnBrk="1" hangingPunct="1">
              <a:lnSpc>
                <a:spcPct val="90000"/>
              </a:lnSpc>
            </a:pPr>
            <a:endParaRPr lang="en-US" altLang="en-US" smtClean="0"/>
          </a:p>
          <a:p>
            <a:pPr lvl="1" eaLnBrk="1" hangingPunct="1">
              <a:lnSpc>
                <a:spcPct val="90000"/>
              </a:lnSpc>
            </a:pPr>
            <a:r>
              <a:rPr lang="en-US" altLang="en-US" smtClean="0"/>
              <a:t>publish notice in a newspaper </a:t>
            </a:r>
          </a:p>
          <a:p>
            <a:pPr lvl="1" eaLnBrk="1" hangingPunct="1">
              <a:lnSpc>
                <a:spcPct val="90000"/>
              </a:lnSpc>
              <a:buFontTx/>
              <a:buNone/>
            </a:pPr>
            <a:r>
              <a:rPr lang="en-US" altLang="en-US" smtClean="0"/>
              <a:t>   of general circulation in the </a:t>
            </a:r>
          </a:p>
          <a:p>
            <a:pPr lvl="1" eaLnBrk="1" hangingPunct="1">
              <a:lnSpc>
                <a:spcPct val="90000"/>
              </a:lnSpc>
              <a:buFontTx/>
              <a:buNone/>
            </a:pPr>
            <a:r>
              <a:rPr lang="en-US" altLang="en-US" smtClean="0"/>
              <a:t>   City.</a:t>
            </a:r>
          </a:p>
        </p:txBody>
      </p:sp>
      <p:pic>
        <p:nvPicPr>
          <p:cNvPr id="246788" name="Picture 108" descr="MCj04102850000[1]"/>
          <p:cNvPicPr>
            <a:picLocks noChangeAspect="1" noChangeArrowheads="1"/>
          </p:cNvPicPr>
          <p:nvPr/>
        </p:nvPicPr>
        <p:blipFill>
          <a:blip r:embed="rId3" cstate="print"/>
          <a:srcRect/>
          <a:stretch>
            <a:fillRect/>
          </a:stretch>
        </p:blipFill>
        <p:spPr bwMode="auto">
          <a:xfrm>
            <a:off x="6477000" y="4114800"/>
            <a:ext cx="2514600" cy="2179638"/>
          </a:xfrm>
          <a:prstGeom prst="rect">
            <a:avLst/>
          </a:prstGeom>
          <a:solidFill>
            <a:schemeClr val="bg2"/>
          </a:solidFill>
          <a:ln w="9525">
            <a:noFill/>
            <a:miter lim="800000"/>
            <a:headEnd/>
            <a:tailEnd/>
          </a:ln>
        </p:spPr>
      </p:pic>
    </p:spTree>
  </p:cSld>
  <p:clrMapOvr>
    <a:masterClrMapping/>
  </p:clrMapOvr>
  <p:transition spd="med">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539750" y="277813"/>
            <a:ext cx="4406900" cy="909637"/>
          </a:xfrm>
        </p:spPr>
        <p:txBody>
          <a:bodyPr anchorCtr="0"/>
          <a:lstStyle/>
          <a:p>
            <a:pPr eaLnBrk="1" hangingPunct="1">
              <a:defRPr/>
            </a:pPr>
            <a:r>
              <a:rPr lang="en-US" altLang="en-US" sz="4000" smtClean="0">
                <a:solidFill>
                  <a:schemeClr val="tx1"/>
                </a:solidFill>
              </a:rPr>
              <a:t>Introduction</a:t>
            </a:r>
            <a:r>
              <a:rPr lang="en-US" altLang="en-US" sz="4000" smtClean="0"/>
              <a:t>	</a:t>
            </a:r>
          </a:p>
        </p:txBody>
      </p:sp>
      <p:sp>
        <p:nvSpPr>
          <p:cNvPr id="10243" name="Rectangle 3"/>
          <p:cNvSpPr>
            <a:spLocks noGrp="1" noChangeArrowheads="1"/>
          </p:cNvSpPr>
          <p:nvPr>
            <p:ph type="body" idx="4294967295"/>
          </p:nvPr>
        </p:nvSpPr>
        <p:spPr>
          <a:xfrm>
            <a:off x="1219200" y="3048000"/>
            <a:ext cx="6781800" cy="3276600"/>
          </a:xfrm>
        </p:spPr>
        <p:txBody>
          <a:bodyPr/>
          <a:lstStyle/>
          <a:p>
            <a:pPr marL="0" indent="0" algn="just" eaLnBrk="1" hangingPunct="1">
              <a:lnSpc>
                <a:spcPct val="90000"/>
              </a:lnSpc>
              <a:buFont typeface="Wingdings" pitchFamily="2" charset="2"/>
              <a:buNone/>
              <a:defRPr/>
            </a:pPr>
            <a:r>
              <a:rPr lang="en-US" altLang="en-US" dirty="0" smtClean="0">
                <a:latin typeface="Arial" charset="0"/>
              </a:rPr>
              <a:t>The Texas Local Government Code provides for the creation of the Building &amp; Property Standards Commission, a board with </a:t>
            </a:r>
            <a:r>
              <a:rPr lang="en-US" altLang="en-US" i="1" dirty="0" smtClean="0">
                <a:latin typeface="Arial" charset="0"/>
              </a:rPr>
              <a:t>“quasi-judicial”</a:t>
            </a:r>
            <a:r>
              <a:rPr lang="en-US" altLang="en-US" dirty="0" smtClean="0">
                <a:latin typeface="Arial" charset="0"/>
              </a:rPr>
              <a:t> authority, to address substandard building issues among other health and safety concerns.</a:t>
            </a:r>
          </a:p>
        </p:txBody>
      </p:sp>
      <p:pic>
        <p:nvPicPr>
          <p:cNvPr id="220164" name="Picture 6" descr="zoning%20board"/>
          <p:cNvPicPr>
            <a:picLocks noChangeAspect="1" noChangeArrowheads="1"/>
          </p:cNvPicPr>
          <p:nvPr/>
        </p:nvPicPr>
        <p:blipFill>
          <a:blip r:embed="rId3" cstate="print"/>
          <a:srcRect/>
          <a:stretch>
            <a:fillRect/>
          </a:stretch>
        </p:blipFill>
        <p:spPr bwMode="auto">
          <a:xfrm>
            <a:off x="5257800" y="1371600"/>
            <a:ext cx="3436938" cy="1600200"/>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p:txBody>
          <a:bodyPr/>
          <a:lstStyle/>
          <a:p>
            <a:pPr eaLnBrk="1" hangingPunct="1"/>
            <a:r>
              <a:rPr lang="en-US" altLang="en-US" sz="4000" smtClean="0">
                <a:solidFill>
                  <a:schemeClr val="tx1"/>
                </a:solidFill>
              </a:rPr>
              <a:t>Determination</a:t>
            </a:r>
          </a:p>
        </p:txBody>
      </p:sp>
      <p:sp>
        <p:nvSpPr>
          <p:cNvPr id="247811" name="Rectangle 3"/>
          <p:cNvSpPr>
            <a:spLocks noGrp="1" noChangeArrowheads="1"/>
          </p:cNvSpPr>
          <p:nvPr>
            <p:ph type="body" idx="4294967295"/>
          </p:nvPr>
        </p:nvSpPr>
        <p:spPr>
          <a:xfrm>
            <a:off x="1847850" y="2133600"/>
            <a:ext cx="6621463" cy="2338388"/>
          </a:xfrm>
        </p:spPr>
        <p:txBody>
          <a:bodyPr/>
          <a:lstStyle/>
          <a:p>
            <a:pPr eaLnBrk="1" hangingPunct="1"/>
            <a:r>
              <a:rPr lang="en-US" altLang="en-US" sz="2800" smtClean="0"/>
              <a:t>City must promptly mail a copy of the order to the owner and to any lienholder or mortgagee of the structure.</a:t>
            </a:r>
          </a:p>
        </p:txBody>
      </p:sp>
      <p:pic>
        <p:nvPicPr>
          <p:cNvPr id="247812" name="Picture 4"/>
          <p:cNvPicPr>
            <a:picLocks noChangeAspect="1" noChangeArrowheads="1"/>
          </p:cNvPicPr>
          <p:nvPr/>
        </p:nvPicPr>
        <p:blipFill>
          <a:blip r:embed="rId3" cstate="print"/>
          <a:srcRect/>
          <a:stretch>
            <a:fillRect/>
          </a:stretch>
        </p:blipFill>
        <p:spPr bwMode="auto">
          <a:xfrm rot="643872">
            <a:off x="6477000" y="4648200"/>
            <a:ext cx="1179513" cy="992188"/>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idx="4294967295"/>
          </p:nvPr>
        </p:nvSpPr>
        <p:spPr>
          <a:xfrm>
            <a:off x="76200" y="930275"/>
            <a:ext cx="5029200" cy="37941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nchorCtr="0"/>
          <a:lstStyle/>
          <a:p>
            <a:pPr eaLnBrk="1" hangingPunct="1">
              <a:defRPr/>
            </a:pPr>
            <a:r>
              <a:rPr lang="en-US" altLang="en-US" sz="4400" dirty="0" smtClean="0"/>
              <a:t>Appeal</a:t>
            </a:r>
            <a:br>
              <a:rPr lang="en-US" altLang="en-US" sz="4400" dirty="0" smtClean="0"/>
            </a:br>
            <a:r>
              <a:rPr lang="en-US" altLang="en-US" sz="4400" dirty="0" smtClean="0"/>
              <a:t/>
            </a:r>
            <a:br>
              <a:rPr lang="en-US" altLang="en-US" sz="4400" dirty="0" smtClean="0"/>
            </a:br>
            <a:r>
              <a:rPr lang="en-US" altLang="en-US" sz="4400" dirty="0" smtClean="0"/>
              <a:t/>
            </a:r>
            <a:br>
              <a:rPr lang="en-US" altLang="en-US" sz="4400" dirty="0" smtClean="0"/>
            </a:br>
            <a:r>
              <a:rPr lang="en-US" altLang="en-US" sz="4400" dirty="0" smtClean="0"/>
              <a:t>Beware of </a:t>
            </a:r>
            <a:r>
              <a:rPr lang="en-US" altLang="en-US" sz="4400" i="1" dirty="0" smtClean="0"/>
              <a:t>City of Dallas v. Stewart!!</a:t>
            </a:r>
          </a:p>
        </p:txBody>
      </p:sp>
      <p:pic>
        <p:nvPicPr>
          <p:cNvPr id="248835" name="Picture 4" descr="pleading_man"/>
          <p:cNvPicPr>
            <a:picLocks noChangeAspect="1" noChangeArrowheads="1"/>
          </p:cNvPicPr>
          <p:nvPr/>
        </p:nvPicPr>
        <p:blipFill>
          <a:blip r:embed="rId3" cstate="print"/>
          <a:srcRect/>
          <a:stretch>
            <a:fillRect/>
          </a:stretch>
        </p:blipFill>
        <p:spPr bwMode="auto">
          <a:xfrm rot="567263">
            <a:off x="5392738" y="2590800"/>
            <a:ext cx="2303462" cy="3438525"/>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idx="4294967295"/>
          </p:nvPr>
        </p:nvSpPr>
        <p:spPr>
          <a:xfrm>
            <a:off x="914400" y="304800"/>
            <a:ext cx="7696200" cy="685800"/>
          </a:xfrm>
        </p:spPr>
        <p:txBody>
          <a:bodyPr anchor="ctr"/>
          <a:lstStyle/>
          <a:p>
            <a:pPr eaLnBrk="1" hangingPunct="1"/>
            <a:r>
              <a:rPr lang="en-US" altLang="en-US" sz="3800" smtClean="0">
                <a:solidFill>
                  <a:schemeClr val="tx1"/>
                </a:solidFill>
                <a:latin typeface="Arial" charset="0"/>
              </a:rPr>
              <a:t>City Action and Liens</a:t>
            </a:r>
          </a:p>
        </p:txBody>
      </p:sp>
      <p:sp>
        <p:nvSpPr>
          <p:cNvPr id="249859" name="Rectangle 3"/>
          <p:cNvSpPr>
            <a:spLocks noGrp="1" noChangeArrowheads="1"/>
          </p:cNvSpPr>
          <p:nvPr>
            <p:ph type="body" idx="4294967295"/>
          </p:nvPr>
        </p:nvSpPr>
        <p:spPr>
          <a:xfrm>
            <a:off x="3124200" y="1066800"/>
            <a:ext cx="5486400" cy="5181600"/>
          </a:xfrm>
        </p:spPr>
        <p:txBody>
          <a:bodyPr/>
          <a:lstStyle/>
          <a:p>
            <a:pPr marL="0" indent="0" eaLnBrk="1" hangingPunct="1">
              <a:buFont typeface="Wingdings" pitchFamily="2" charset="2"/>
              <a:buNone/>
              <a:tabLst>
                <a:tab pos="60325" algn="l"/>
              </a:tabLst>
            </a:pPr>
            <a:r>
              <a:rPr lang="en-US" altLang="en-US" sz="2600" smtClean="0"/>
              <a:t>All expenses incurred by the City in repairing, vacating, securing, removing, or demolishing the structure or relocating the occupants may be assessed and a lien placed on the property.</a:t>
            </a:r>
          </a:p>
          <a:p>
            <a:pPr marL="0" indent="0" eaLnBrk="1" hangingPunct="1">
              <a:buFont typeface="Wingdings" pitchFamily="2" charset="2"/>
              <a:buNone/>
              <a:tabLst>
                <a:tab pos="60325" algn="l"/>
              </a:tabLst>
            </a:pPr>
            <a:endParaRPr lang="en-US" altLang="en-US" sz="2600" smtClean="0"/>
          </a:p>
          <a:p>
            <a:pPr marL="0" indent="0" eaLnBrk="1" hangingPunct="1">
              <a:buFont typeface="Wingdings" pitchFamily="2" charset="2"/>
              <a:buNone/>
              <a:tabLst>
                <a:tab pos="60325" algn="l"/>
              </a:tabLst>
            </a:pPr>
            <a:r>
              <a:rPr lang="en-US" altLang="en-US" sz="2600" smtClean="0"/>
              <a:t>A lien for repair expenses will not be foreclosed if the structure is the residential homestead of a person that is 65 or older and is occupied by that person.</a:t>
            </a:r>
          </a:p>
        </p:txBody>
      </p:sp>
      <p:pic>
        <p:nvPicPr>
          <p:cNvPr id="249860" name="Picture 9" descr="bd04896_[1]"/>
          <p:cNvPicPr>
            <a:picLocks noChangeAspect="1" noChangeArrowheads="1"/>
          </p:cNvPicPr>
          <p:nvPr/>
        </p:nvPicPr>
        <p:blipFill>
          <a:blip r:embed="rId3" cstate="print"/>
          <a:srcRect/>
          <a:stretch>
            <a:fillRect/>
          </a:stretch>
        </p:blipFill>
        <p:spPr bwMode="auto">
          <a:xfrm rot="-3275065">
            <a:off x="648494" y="1562894"/>
            <a:ext cx="2366963" cy="1501775"/>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ctrTitle"/>
          </p:nvPr>
        </p:nvSpPr>
        <p:spPr>
          <a:xfrm>
            <a:off x="685800" y="5230813"/>
            <a:ext cx="4267200" cy="1627187"/>
          </a:xfrm>
        </p:spPr>
        <p:txBody>
          <a:bodyPr/>
          <a:lstStyle/>
          <a:p>
            <a:pPr eaLnBrk="1" hangingPunct="1"/>
            <a:r>
              <a:rPr lang="en-US" altLang="en-US" smtClean="0">
                <a:solidFill>
                  <a:schemeClr val="tx1"/>
                </a:solidFill>
                <a:latin typeface="Arial" charset="0"/>
              </a:rPr>
              <a:t>CONCLUSION</a:t>
            </a:r>
          </a:p>
        </p:txBody>
      </p:sp>
    </p:spTree>
  </p:cSld>
  <p:clrMapOvr>
    <a:masterClrMapping/>
  </p:clrMapOvr>
  <p:transition>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US" altLang="en-US" sz="4000" b="1" i="1" smtClean="0">
                <a:solidFill>
                  <a:schemeClr val="tx1"/>
                </a:solidFill>
              </a:rPr>
              <a:t>Final decision; reconsideration</a:t>
            </a:r>
            <a:r>
              <a:rPr lang="en-US" altLang="en-US" sz="4000" smtClean="0">
                <a:solidFill>
                  <a:schemeClr val="tx1"/>
                </a:solidFill>
              </a:rPr>
              <a:t> </a:t>
            </a:r>
          </a:p>
        </p:txBody>
      </p:sp>
      <p:sp>
        <p:nvSpPr>
          <p:cNvPr id="251907" name="Rectangle 3"/>
          <p:cNvSpPr>
            <a:spLocks noGrp="1" noChangeArrowheads="1"/>
          </p:cNvSpPr>
          <p:nvPr>
            <p:ph type="body" idx="1"/>
          </p:nvPr>
        </p:nvSpPr>
        <p:spPr/>
        <p:txBody>
          <a:bodyPr/>
          <a:lstStyle/>
          <a:p>
            <a:pPr eaLnBrk="1" hangingPunct="1">
              <a:lnSpc>
                <a:spcPct val="90000"/>
              </a:lnSpc>
              <a:buFont typeface="Wingdings" pitchFamily="2" charset="2"/>
              <a:buChar char="Ø"/>
            </a:pPr>
            <a:r>
              <a:rPr lang="en-US" altLang="en-US" smtClean="0"/>
              <a:t>If no appeals are taken from the decision of the BPSC within the required period, the decision of the BPSC shall, in all things, be final and binding. </a:t>
            </a:r>
          </a:p>
          <a:p>
            <a:pPr eaLnBrk="1" hangingPunct="1">
              <a:lnSpc>
                <a:spcPct val="90000"/>
              </a:lnSpc>
              <a:buFont typeface="Wingdings" pitchFamily="2" charset="2"/>
              <a:buChar char="Ø"/>
            </a:pPr>
            <a:endParaRPr lang="en-US" altLang="en-US" smtClean="0"/>
          </a:p>
          <a:p>
            <a:pPr eaLnBrk="1" hangingPunct="1">
              <a:lnSpc>
                <a:spcPct val="90000"/>
              </a:lnSpc>
              <a:buFont typeface="Wingdings" pitchFamily="2" charset="2"/>
              <a:buChar char="Ø"/>
            </a:pPr>
            <a:r>
              <a:rPr lang="en-US" altLang="en-US" smtClean="0"/>
              <a:t>The BPSC shall not entertain a reconsideration of the final order except on motion of the City. </a:t>
            </a:r>
          </a:p>
        </p:txBody>
      </p:sp>
    </p:spTree>
  </p:cSld>
  <p:clrMapOvr>
    <a:masterClrMapping/>
  </p:clrMapOvr>
  <p:transition>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WordArt 2"/>
          <p:cNvSpPr>
            <a:spLocks noChangeArrowheads="1" noChangeShapeType="1" noTextEdit="1"/>
          </p:cNvSpPr>
          <p:nvPr/>
        </p:nvSpPr>
        <p:spPr bwMode="auto">
          <a:xfrm>
            <a:off x="609600" y="1676400"/>
            <a:ext cx="7848600" cy="3733800"/>
          </a:xfrm>
          <a:prstGeom prst="rect">
            <a:avLst/>
          </a:prstGeom>
        </p:spPr>
        <p:txBody>
          <a:bodyPr wrap="none" fromWordArt="1">
            <a:prstTxWarp prst="textPlain">
              <a:avLst>
                <a:gd name="adj" fmla="val 50000"/>
              </a:avLst>
            </a:prstTxWarp>
            <a:scene3d>
              <a:camera prst="legacyObliqueTopRight"/>
              <a:lightRig rig="legacyFlat3" dir="r"/>
            </a:scene3d>
            <a:sp3d extrusionH="430200" prstMaterial="legacyMatte">
              <a:extrusionClr>
                <a:srgbClr val="FFFFCC"/>
              </a:extrusionClr>
            </a:sp3d>
          </a:bodyPr>
          <a:lstStyle/>
          <a:p>
            <a:pPr algn="ctr"/>
            <a:r>
              <a:rPr lang="en-US" sz="3600" kern="10">
                <a:ln w="9525">
                  <a:round/>
                  <a:headEnd/>
                  <a:tailEnd/>
                </a:ln>
                <a:solidFill>
                  <a:srgbClr val="CC0000"/>
                </a:solidFill>
                <a:latin typeface="Impact"/>
              </a:rPr>
              <a:t>TEXAS OPEN </a:t>
            </a:r>
          </a:p>
          <a:p>
            <a:pPr algn="ctr"/>
            <a:r>
              <a:rPr lang="en-US" sz="3600" kern="10">
                <a:ln w="9525">
                  <a:round/>
                  <a:headEnd/>
                  <a:tailEnd/>
                </a:ln>
                <a:solidFill>
                  <a:srgbClr val="CC0000"/>
                </a:solidFill>
                <a:latin typeface="Impact"/>
              </a:rPr>
              <a:t>MEETINGS ACT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569794"/>
                                        </p:tgtEl>
                                        <p:attrNameLst>
                                          <p:attrName>style.visibility</p:attrName>
                                        </p:attrNameLst>
                                      </p:cBhvr>
                                      <p:to>
                                        <p:strVal val="visible"/>
                                      </p:to>
                                    </p:set>
                                    <p:anim calcmode="lin" valueType="num">
                                      <p:cBhvr>
                                        <p:cTn id="7" dur="500" fill="hold"/>
                                        <p:tgtEl>
                                          <p:spTgt spid="1569794"/>
                                        </p:tgtEl>
                                        <p:attrNameLst>
                                          <p:attrName>ppt_w</p:attrName>
                                        </p:attrNameLst>
                                      </p:cBhvr>
                                      <p:tavLst>
                                        <p:tav tm="0">
                                          <p:val>
                                            <p:fltVal val="0"/>
                                          </p:val>
                                        </p:tav>
                                        <p:tav tm="100000">
                                          <p:val>
                                            <p:strVal val="#ppt_w"/>
                                          </p:val>
                                        </p:tav>
                                      </p:tavLst>
                                    </p:anim>
                                    <p:anim calcmode="lin" valueType="num">
                                      <p:cBhvr>
                                        <p:cTn id="8" dur="500" fill="hold"/>
                                        <p:tgtEl>
                                          <p:spTgt spid="1569794"/>
                                        </p:tgtEl>
                                        <p:attrNameLst>
                                          <p:attrName>ppt_h</p:attrName>
                                        </p:attrNameLst>
                                      </p:cBhvr>
                                      <p:tavLst>
                                        <p:tav tm="0">
                                          <p:val>
                                            <p:fltVal val="0"/>
                                          </p:val>
                                        </p:tav>
                                        <p:tav tm="100000">
                                          <p:val>
                                            <p:strVal val="#ppt_h"/>
                                          </p:val>
                                        </p:tav>
                                      </p:tavLst>
                                    </p:anim>
                                    <p:anim calcmode="lin" valueType="num">
                                      <p:cBhvr>
                                        <p:cTn id="9" dur="500" fill="hold"/>
                                        <p:tgtEl>
                                          <p:spTgt spid="1569794"/>
                                        </p:tgtEl>
                                        <p:attrNameLst>
                                          <p:attrName>ppt_x</p:attrName>
                                        </p:attrNameLst>
                                      </p:cBhvr>
                                      <p:tavLst>
                                        <p:tav tm="0">
                                          <p:val>
                                            <p:fltVal val="0.5"/>
                                          </p:val>
                                        </p:tav>
                                        <p:tav tm="100000">
                                          <p:val>
                                            <p:strVal val="#ppt_x"/>
                                          </p:val>
                                        </p:tav>
                                      </p:tavLst>
                                    </p:anim>
                                    <p:anim calcmode="lin" valueType="num">
                                      <p:cBhvr>
                                        <p:cTn id="10" dur="500" fill="hold"/>
                                        <p:tgtEl>
                                          <p:spTgt spid="15697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979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ChangeArrowheads="1"/>
          </p:cNvSpPr>
          <p:nvPr>
            <p:ph type="title"/>
          </p:nvPr>
        </p:nvSpPr>
        <p:spPr/>
        <p:txBody>
          <a:bodyPr/>
          <a:lstStyle/>
          <a:p>
            <a:pPr eaLnBrk="1" hangingPunct="1">
              <a:defRPr/>
            </a:pPr>
            <a:r>
              <a:rPr lang="en-US" dirty="0" smtClean="0"/>
              <a:t>What Is It?</a:t>
            </a:r>
          </a:p>
        </p:txBody>
      </p:sp>
      <p:sp>
        <p:nvSpPr>
          <p:cNvPr id="880643" name="Rectangle 3"/>
          <p:cNvSpPr>
            <a:spLocks noGrp="1" noChangeArrowheads="1"/>
          </p:cNvSpPr>
          <p:nvPr>
            <p:ph type="body" idx="1"/>
          </p:nvPr>
        </p:nvSpPr>
        <p:spPr>
          <a:xfrm>
            <a:off x="228600" y="1371600"/>
            <a:ext cx="7848600" cy="5105400"/>
          </a:xfrm>
        </p:spPr>
        <p:txBody>
          <a:bodyPr/>
          <a:lstStyle/>
          <a:p>
            <a:pPr eaLnBrk="1" hangingPunct="1">
              <a:buFont typeface="Wingdings" pitchFamily="2" charset="2"/>
              <a:buNone/>
              <a:defRPr/>
            </a:pPr>
            <a:r>
              <a:rPr lang="en-US" dirty="0" smtClean="0"/>
              <a:t>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Tex. Gov’t Code Ann. Ch. 551.</a:t>
            </a:r>
          </a:p>
          <a:p>
            <a:pPr eaLnBrk="1" hangingPunct="1">
              <a:defRPr/>
            </a:pPr>
            <a:endPar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buFont typeface="Wingdings" pitchFamily="2" charset="2"/>
              <a:buNone/>
              <a:defRPr/>
            </a:pPr>
            <a:r>
              <a:rPr lang="en-US" i="1" dirty="0" smtClean="0">
                <a:latin typeface="Arial Unicode MS" panose="020B0604020202020204" pitchFamily="34" charset="-128"/>
                <a:ea typeface="Arial Unicode MS" panose="020B0604020202020204" pitchFamily="34" charset="-128"/>
                <a:cs typeface="Arial Unicode MS" panose="020B0604020202020204" pitchFamily="34" charset="-128"/>
              </a:rPr>
              <a:t>	General Rule</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Meetings of governmental bodies must be open to the public and the public must be given adequate notice.</a:t>
            </a:r>
          </a:p>
          <a:p>
            <a:pPr eaLnBrk="1" hangingPunct="1">
              <a:defRPr/>
            </a:pPr>
            <a:endPar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buFont typeface="Wingdings" pitchFamily="2" charset="2"/>
              <a:buNone/>
              <a:defRPr/>
            </a:pPr>
            <a:r>
              <a:rPr lang="en-US" i="1" dirty="0" smtClean="0">
                <a:latin typeface="Arial Unicode MS" panose="020B0604020202020204" pitchFamily="34" charset="-128"/>
                <a:ea typeface="Arial Unicode MS" panose="020B0604020202020204" pitchFamily="34" charset="-128"/>
                <a:cs typeface="Arial Unicode MS" panose="020B0604020202020204" pitchFamily="34" charset="-128"/>
              </a:rPr>
              <a:t>	Exception</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Authorized executive sessions.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990600" y="1752600"/>
            <a:ext cx="7543800" cy="4419600"/>
          </a:xfrm>
          <a:prstGeom prst="rect">
            <a:avLst/>
          </a:prstGeom>
          <a:solidFill>
            <a:schemeClr val="tx1"/>
          </a:solidFill>
          <a:ln w="57150">
            <a:solidFill>
              <a:srgbClr val="000080"/>
            </a:solidFill>
            <a:miter lim="800000"/>
            <a:headEnd/>
            <a:tailEnd/>
          </a:ln>
          <a:effectLst/>
        </p:spPr>
        <p:txBody>
          <a:bodyPr wrap="none" anchor="ctr"/>
          <a:lstStyle/>
          <a:p>
            <a:endParaRPr lang="en-US" altLang="en-US" sz="2400">
              <a:solidFill>
                <a:srgbClr val="EAEAEA"/>
              </a:solidFill>
              <a:latin typeface="Times New Roman" pitchFamily="18" charset="0"/>
            </a:endParaRPr>
          </a:p>
        </p:txBody>
      </p:sp>
      <p:sp>
        <p:nvSpPr>
          <p:cNvPr id="887811" name="Rectangle 3"/>
          <p:cNvSpPr>
            <a:spLocks noGrp="1" noChangeArrowheads="1"/>
          </p:cNvSpPr>
          <p:nvPr>
            <p:ph type="title"/>
          </p:nvPr>
        </p:nvSpPr>
        <p:spPr>
          <a:xfrm>
            <a:off x="457200" y="338138"/>
            <a:ext cx="7767638" cy="835025"/>
          </a:xfrm>
        </p:spPr>
        <p:txBody>
          <a:bodyPr/>
          <a:lstStyle/>
          <a:p>
            <a:pPr eaLnBrk="1" hangingPunct="1">
              <a:defRPr/>
            </a:pPr>
            <a:r>
              <a:rPr lang="en-US" smtClean="0"/>
              <a:t>Why Have It?</a:t>
            </a:r>
          </a:p>
        </p:txBody>
      </p:sp>
      <p:sp>
        <p:nvSpPr>
          <p:cNvPr id="887812" name="Rectangle 4"/>
          <p:cNvSpPr>
            <a:spLocks noGrp="1" noChangeArrowheads="1"/>
          </p:cNvSpPr>
          <p:nvPr>
            <p:ph type="body" idx="1"/>
          </p:nvPr>
        </p:nvSpPr>
        <p:spPr>
          <a:xfrm>
            <a:off x="1219200" y="1752600"/>
            <a:ext cx="7239000" cy="4343400"/>
          </a:xfrm>
        </p:spPr>
        <p:txBody>
          <a:bodyPr/>
          <a:lstStyle/>
          <a:p>
            <a:pPr eaLnBrk="1" hangingPunct="1">
              <a:buFont typeface="Wingdings" pitchFamily="2" charset="2"/>
              <a:buNone/>
              <a:defRPr/>
            </a:pPr>
            <a:r>
              <a:rPr lang="en-US" dirty="0" smtClean="0">
                <a:solidFill>
                  <a:schemeClr val="accent2"/>
                </a:solidFill>
              </a:rPr>
              <a:t>	</a:t>
            </a:r>
            <a:r>
              <a:rPr lang="en-US" dirty="0" smtClean="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To protect the public’s interest in knowing the workings of its governmental bodies.</a:t>
            </a:r>
            <a:br>
              <a:rPr lang="en-US" dirty="0" smtClean="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br>
            <a:endParaRPr lang="en-US" dirty="0" smtClean="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buFont typeface="Wingdings" pitchFamily="2" charset="2"/>
              <a:buNone/>
              <a:defRPr/>
            </a:pPr>
            <a:r>
              <a:rPr lang="en-US" dirty="0" smtClean="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	Public business should be conducted in the public, absent compelling reasons to the contrary.</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title"/>
          </p:nvPr>
        </p:nvSpPr>
        <p:spPr>
          <a:xfrm>
            <a:off x="381000" y="0"/>
            <a:ext cx="8305800" cy="1600200"/>
          </a:xfrm>
        </p:spPr>
        <p:txBody>
          <a:bodyPr/>
          <a:lstStyle/>
          <a:p>
            <a:pPr eaLnBrk="1" hangingPunct="1">
              <a:defRPr/>
            </a:pPr>
            <a:r>
              <a:rPr lang="en-US" sz="3200" b="1" dirty="0" smtClean="0"/>
              <a:t>When Does the Open Meetings Act Generally Apply?</a:t>
            </a:r>
          </a:p>
        </p:txBody>
      </p:sp>
      <p:sp>
        <p:nvSpPr>
          <p:cNvPr id="869379" name="Rectangle 3"/>
          <p:cNvSpPr>
            <a:spLocks noGrp="1" noChangeArrowheads="1"/>
          </p:cNvSpPr>
          <p:nvPr>
            <p:ph type="body" idx="1"/>
          </p:nvPr>
        </p:nvSpPr>
        <p:spPr>
          <a:xfrm>
            <a:off x="762000" y="1676400"/>
            <a:ext cx="4800600" cy="4648200"/>
          </a:xfrm>
        </p:spPr>
        <p:txBody>
          <a:bodyPr/>
          <a:lstStyle/>
          <a:p>
            <a:pPr eaLnBrk="1" hangingPunct="1">
              <a:lnSpc>
                <a:spcPct val="80000"/>
              </a:lnSpc>
              <a:defRPr/>
            </a:pPr>
            <a:r>
              <a:rPr lang="en-US" sz="2400" dirty="0" smtClean="0"/>
              <a:t>Applies to city councils, planning and zoning commissions, boards of adjustment, building &amp; property standards commissions, and Type A or B corporations.</a:t>
            </a:r>
          </a:p>
          <a:p>
            <a:pPr eaLnBrk="1" hangingPunct="1">
              <a:lnSpc>
                <a:spcPct val="80000"/>
              </a:lnSpc>
              <a:defRPr/>
            </a:pPr>
            <a:endParaRPr lang="en-US" sz="2400" dirty="0" smtClean="0"/>
          </a:p>
          <a:p>
            <a:pPr eaLnBrk="1" hangingPunct="1">
              <a:lnSpc>
                <a:spcPct val="80000"/>
              </a:lnSpc>
              <a:defRPr/>
            </a:pPr>
            <a:r>
              <a:rPr lang="en-US" sz="2400" dirty="0" smtClean="0"/>
              <a:t>A quorum is present and discusses public business.  </a:t>
            </a:r>
          </a:p>
          <a:p>
            <a:pPr eaLnBrk="1" hangingPunct="1">
              <a:lnSpc>
                <a:spcPct val="80000"/>
              </a:lnSpc>
              <a:defRPr/>
            </a:pPr>
            <a:endParaRPr lang="en-US" sz="2400" dirty="0" smtClean="0"/>
          </a:p>
          <a:p>
            <a:pPr eaLnBrk="1" hangingPunct="1">
              <a:lnSpc>
                <a:spcPct val="80000"/>
              </a:lnSpc>
              <a:defRPr/>
            </a:pPr>
            <a:r>
              <a:rPr lang="en-US" sz="2400" dirty="0" smtClean="0"/>
              <a:t>Not purely social gatherings or attendance of public officials at conferences or training.</a:t>
            </a:r>
          </a:p>
        </p:txBody>
      </p:sp>
      <p:sp>
        <p:nvSpPr>
          <p:cNvPr id="256004" name="Rectangle 4"/>
          <p:cNvSpPr>
            <a:spLocks noChangeArrowheads="1"/>
          </p:cNvSpPr>
          <p:nvPr/>
        </p:nvSpPr>
        <p:spPr bwMode="auto">
          <a:xfrm>
            <a:off x="6019800" y="1524000"/>
            <a:ext cx="2819400" cy="2133600"/>
          </a:xfrm>
          <a:prstGeom prst="rect">
            <a:avLst/>
          </a:prstGeom>
          <a:gradFill rotWithShape="1">
            <a:gsLst>
              <a:gs pos="0">
                <a:srgbClr val="000066"/>
              </a:gs>
              <a:gs pos="50000">
                <a:srgbClr val="0066FF"/>
              </a:gs>
              <a:gs pos="100000">
                <a:srgbClr val="000066"/>
              </a:gs>
            </a:gsLst>
            <a:lin ang="0" scaled="1"/>
          </a:gradFill>
          <a:ln w="9525">
            <a:noFill/>
            <a:miter lim="800000"/>
            <a:headEnd/>
            <a:tailEnd/>
          </a:ln>
          <a:effectLst/>
        </p:spPr>
        <p:txBody>
          <a:bodyPr wrap="none" anchor="ctr"/>
          <a:lstStyle/>
          <a:p>
            <a:endParaRPr lang="en-US" altLang="en-US" sz="2400">
              <a:solidFill>
                <a:srgbClr val="EAEAEA"/>
              </a:solidFill>
              <a:latin typeface="Times New Roman" pitchFamily="18" charset="0"/>
            </a:endParaRPr>
          </a:p>
        </p:txBody>
      </p:sp>
      <p:pic>
        <p:nvPicPr>
          <p:cNvPr id="256005" name="Picture 5" descr="councilpix"/>
          <p:cNvPicPr>
            <a:picLocks noChangeAspect="1" noChangeArrowheads="1"/>
          </p:cNvPicPr>
          <p:nvPr/>
        </p:nvPicPr>
        <p:blipFill>
          <a:blip r:embed="rId3" cstate="print"/>
          <a:srcRect/>
          <a:stretch>
            <a:fillRect/>
          </a:stretch>
        </p:blipFill>
        <p:spPr bwMode="auto">
          <a:xfrm>
            <a:off x="6096000" y="1600200"/>
            <a:ext cx="2667000" cy="2000250"/>
          </a:xfrm>
          <a:prstGeom prst="rect">
            <a:avLst/>
          </a:prstGeom>
          <a:noFill/>
          <a:ln w="9525">
            <a:noFill/>
            <a:miter lim="800000"/>
            <a:headEnd/>
            <a:tailEnd/>
          </a:ln>
        </p:spPr>
      </p:pic>
      <p:grpSp>
        <p:nvGrpSpPr>
          <p:cNvPr id="256006" name="Group 6"/>
          <p:cNvGrpSpPr>
            <a:grpSpLocks/>
          </p:cNvGrpSpPr>
          <p:nvPr/>
        </p:nvGrpSpPr>
        <p:grpSpPr bwMode="auto">
          <a:xfrm>
            <a:off x="6019800" y="3962400"/>
            <a:ext cx="2819400" cy="2133600"/>
            <a:chOff x="3792" y="2352"/>
            <a:chExt cx="1776" cy="1344"/>
          </a:xfrm>
        </p:grpSpPr>
        <p:sp>
          <p:nvSpPr>
            <p:cNvPr id="256007" name="Rectangle 7"/>
            <p:cNvSpPr>
              <a:spLocks noChangeArrowheads="1"/>
            </p:cNvSpPr>
            <p:nvPr/>
          </p:nvSpPr>
          <p:spPr bwMode="auto">
            <a:xfrm>
              <a:off x="3792" y="2352"/>
              <a:ext cx="1776" cy="1344"/>
            </a:xfrm>
            <a:prstGeom prst="rect">
              <a:avLst/>
            </a:prstGeom>
            <a:gradFill rotWithShape="1">
              <a:gsLst>
                <a:gs pos="0">
                  <a:srgbClr val="000066"/>
                </a:gs>
                <a:gs pos="50000">
                  <a:srgbClr val="0066FF"/>
                </a:gs>
                <a:gs pos="100000">
                  <a:srgbClr val="000066"/>
                </a:gs>
              </a:gsLst>
              <a:lin ang="0" scaled="1"/>
            </a:gradFill>
            <a:ln w="9525">
              <a:noFill/>
              <a:miter lim="800000"/>
              <a:headEnd/>
              <a:tailEnd/>
            </a:ln>
            <a:effectLst/>
          </p:spPr>
          <p:txBody>
            <a:bodyPr wrap="none" anchor="ctr"/>
            <a:lstStyle/>
            <a:p>
              <a:endParaRPr lang="en-US" altLang="en-US" sz="2400">
                <a:solidFill>
                  <a:srgbClr val="EAEAEA"/>
                </a:solidFill>
                <a:latin typeface="Times New Roman" pitchFamily="18" charset="0"/>
              </a:endParaRPr>
            </a:p>
          </p:txBody>
        </p:sp>
        <p:pic>
          <p:nvPicPr>
            <p:cNvPr id="256008" name="Picture 8" descr="Picture1"/>
            <p:cNvPicPr>
              <a:picLocks noChangeAspect="1" noChangeArrowheads="1"/>
            </p:cNvPicPr>
            <p:nvPr/>
          </p:nvPicPr>
          <p:blipFill>
            <a:blip r:embed="rId4" cstate="print"/>
            <a:srcRect t="13852"/>
            <a:stretch>
              <a:fillRect/>
            </a:stretch>
          </p:blipFill>
          <p:spPr bwMode="auto">
            <a:xfrm>
              <a:off x="3840" y="2400"/>
              <a:ext cx="1689" cy="1258"/>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69379">
                                            <p:txEl>
                                              <p:pRg st="0" end="0"/>
                                            </p:txEl>
                                          </p:spTgt>
                                        </p:tgtEl>
                                        <p:attrNameLst>
                                          <p:attrName>style.visibility</p:attrName>
                                        </p:attrNameLst>
                                      </p:cBhvr>
                                      <p:to>
                                        <p:strVal val="visible"/>
                                      </p:to>
                                    </p:set>
                                    <p:animEffect transition="in" filter="fade">
                                      <p:cBhvr>
                                        <p:cTn id="7" dur="500"/>
                                        <p:tgtEl>
                                          <p:spTgt spid="869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69379">
                                            <p:txEl>
                                              <p:pRg st="2" end="2"/>
                                            </p:txEl>
                                          </p:spTgt>
                                        </p:tgtEl>
                                        <p:attrNameLst>
                                          <p:attrName>style.visibility</p:attrName>
                                        </p:attrNameLst>
                                      </p:cBhvr>
                                      <p:to>
                                        <p:strVal val="visible"/>
                                      </p:to>
                                    </p:set>
                                    <p:animEffect transition="in" filter="fade">
                                      <p:cBhvr>
                                        <p:cTn id="12" dur="500"/>
                                        <p:tgtEl>
                                          <p:spTgt spid="8693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69379">
                                            <p:txEl>
                                              <p:pRg st="4" end="4"/>
                                            </p:txEl>
                                          </p:spTgt>
                                        </p:tgtEl>
                                        <p:attrNameLst>
                                          <p:attrName>style.visibility</p:attrName>
                                        </p:attrNameLst>
                                      </p:cBhvr>
                                      <p:to>
                                        <p:strVal val="visible"/>
                                      </p:to>
                                    </p:set>
                                    <p:animEffect transition="in" filter="fade">
                                      <p:cBhvr>
                                        <p:cTn id="17" dur="500"/>
                                        <p:tgtEl>
                                          <p:spTgt spid="869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0" y="533400"/>
            <a:ext cx="8610600" cy="1143000"/>
          </a:xfrm>
        </p:spPr>
        <p:txBody>
          <a:bodyPr/>
          <a:lstStyle/>
          <a:p>
            <a:pPr marL="838200" indent="-838200" eaLnBrk="1" hangingPunct="1"/>
            <a:r>
              <a:rPr lang="en-US" altLang="en-US" sz="3300" b="1" smtClean="0">
                <a:solidFill>
                  <a:srgbClr val="000000"/>
                </a:solidFill>
              </a:rPr>
              <a:t>	What Right Does the Public Have to Speak on a Particular Agenda Item?</a:t>
            </a:r>
          </a:p>
        </p:txBody>
      </p:sp>
      <p:sp>
        <p:nvSpPr>
          <p:cNvPr id="905219" name="Rectangle 3"/>
          <p:cNvSpPr>
            <a:spLocks noGrp="1" noChangeArrowheads="1"/>
          </p:cNvSpPr>
          <p:nvPr>
            <p:ph type="body" idx="1"/>
          </p:nvPr>
        </p:nvSpPr>
        <p:spPr>
          <a:xfrm>
            <a:off x="533400" y="2133600"/>
            <a:ext cx="4267200" cy="3886200"/>
          </a:xfrm>
        </p:spPr>
        <p:txBody>
          <a:bodyPr/>
          <a:lstStyle/>
          <a:p>
            <a:pPr marL="990600" lvl="1" indent="-646113" eaLnBrk="1" hangingPunct="1">
              <a:lnSpc>
                <a:spcPct val="80000"/>
              </a:lnSpc>
              <a:buClr>
                <a:schemeClr val="tx1"/>
              </a:buClr>
              <a:buFontTx/>
              <a:buChar char="•"/>
            </a:pPr>
            <a:r>
              <a:rPr lang="en-US" altLang="en-US" sz="1800" smtClean="0">
                <a:solidFill>
                  <a:srgbClr val="000000"/>
                </a:solidFill>
              </a:rPr>
              <a:t>The Open Meetings Act allows the public to observe the open portion of a meeting  </a:t>
            </a:r>
          </a:p>
          <a:p>
            <a:pPr marL="990600" lvl="1" indent="-646113" eaLnBrk="1" hangingPunct="1">
              <a:lnSpc>
                <a:spcPct val="80000"/>
              </a:lnSpc>
              <a:buClr>
                <a:schemeClr val="tx1"/>
              </a:buClr>
              <a:buFontTx/>
              <a:buChar char="•"/>
            </a:pPr>
            <a:endParaRPr lang="en-US" altLang="en-US" sz="1800" smtClean="0">
              <a:solidFill>
                <a:srgbClr val="000000"/>
              </a:solidFill>
            </a:endParaRPr>
          </a:p>
          <a:p>
            <a:pPr marL="990600" lvl="1" indent="-646113" eaLnBrk="1" hangingPunct="1">
              <a:lnSpc>
                <a:spcPct val="80000"/>
              </a:lnSpc>
              <a:buClr>
                <a:schemeClr val="tx1"/>
              </a:buClr>
              <a:buFontTx/>
              <a:buChar char="•"/>
            </a:pPr>
            <a:r>
              <a:rPr lang="en-US" altLang="en-US" sz="1800" smtClean="0">
                <a:solidFill>
                  <a:srgbClr val="000000"/>
                </a:solidFill>
              </a:rPr>
              <a:t>The Open Meetings Act </a:t>
            </a:r>
            <a:r>
              <a:rPr lang="en-US" altLang="en-US" sz="1800" i="1" smtClean="0">
                <a:solidFill>
                  <a:srgbClr val="000000"/>
                </a:solidFill>
              </a:rPr>
              <a:t>does not</a:t>
            </a:r>
            <a:r>
              <a:rPr lang="en-US" altLang="en-US" sz="1800" smtClean="0">
                <a:solidFill>
                  <a:srgbClr val="000000"/>
                </a:solidFill>
              </a:rPr>
              <a:t> give members of the public a right to speak on items considered at an open meeting</a:t>
            </a:r>
          </a:p>
          <a:p>
            <a:pPr marL="990600" lvl="1" indent="-646113" eaLnBrk="1" hangingPunct="1">
              <a:lnSpc>
                <a:spcPct val="80000"/>
              </a:lnSpc>
              <a:buClr>
                <a:schemeClr val="tx1"/>
              </a:buClr>
              <a:buFontTx/>
              <a:buChar char="•"/>
            </a:pPr>
            <a:endParaRPr lang="en-US" altLang="en-US" sz="1800" smtClean="0">
              <a:solidFill>
                <a:srgbClr val="000000"/>
              </a:solidFill>
            </a:endParaRPr>
          </a:p>
          <a:p>
            <a:pPr marL="990600" lvl="1" indent="-646113" eaLnBrk="1" hangingPunct="1">
              <a:lnSpc>
                <a:spcPct val="80000"/>
              </a:lnSpc>
              <a:buFontTx/>
              <a:buChar char="•"/>
            </a:pPr>
            <a:r>
              <a:rPr lang="en-US" altLang="en-US" sz="1800" smtClean="0">
                <a:solidFill>
                  <a:srgbClr val="000000"/>
                </a:solidFill>
              </a:rPr>
              <a:t>However, during a public hearing, members of the public must be given a reasonable opportunity to speak.</a:t>
            </a:r>
            <a:r>
              <a:rPr lang="en-US" altLang="en-US" sz="1300" smtClean="0">
                <a:solidFill>
                  <a:srgbClr val="000000"/>
                </a:solidFill>
              </a:rPr>
              <a:t> </a:t>
            </a:r>
            <a:r>
              <a:rPr lang="en-US" altLang="en-US" sz="1900" smtClean="0">
                <a:solidFill>
                  <a:srgbClr val="000000"/>
                </a:solidFill>
              </a:rPr>
              <a:t> </a:t>
            </a:r>
            <a:endParaRPr lang="en-US" altLang="en-US" sz="1800" smtClean="0">
              <a:solidFill>
                <a:srgbClr val="000000"/>
              </a:solidFill>
            </a:endParaRPr>
          </a:p>
        </p:txBody>
      </p:sp>
      <p:pic>
        <p:nvPicPr>
          <p:cNvPr id="257028" name="Picture 4" descr="city_council_02"/>
          <p:cNvPicPr>
            <a:picLocks noChangeAspect="1" noChangeArrowheads="1"/>
          </p:cNvPicPr>
          <p:nvPr/>
        </p:nvPicPr>
        <p:blipFill>
          <a:blip r:embed="rId3" cstate="print"/>
          <a:srcRect/>
          <a:stretch>
            <a:fillRect/>
          </a:stretch>
        </p:blipFill>
        <p:spPr bwMode="auto">
          <a:xfrm>
            <a:off x="5105400" y="2438400"/>
            <a:ext cx="3657600" cy="2863850"/>
          </a:xfrm>
          <a:prstGeom prst="rect">
            <a:avLst/>
          </a:prstGeom>
          <a:noFill/>
          <a:ln w="57150">
            <a:solidFill>
              <a:srgbClr val="9933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05219">
                                            <p:txEl>
                                              <p:pRg st="0" end="0"/>
                                            </p:txEl>
                                          </p:spTgt>
                                        </p:tgtEl>
                                        <p:attrNameLst>
                                          <p:attrName>style.visibility</p:attrName>
                                        </p:attrNameLst>
                                      </p:cBhvr>
                                      <p:to>
                                        <p:strVal val="visible"/>
                                      </p:to>
                                    </p:set>
                                    <p:animEffect transition="in" filter="fade">
                                      <p:cBhvr>
                                        <p:cTn id="7" dur="500"/>
                                        <p:tgtEl>
                                          <p:spTgt spid="905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05219">
                                            <p:txEl>
                                              <p:pRg st="2" end="2"/>
                                            </p:txEl>
                                          </p:spTgt>
                                        </p:tgtEl>
                                        <p:attrNameLst>
                                          <p:attrName>style.visibility</p:attrName>
                                        </p:attrNameLst>
                                      </p:cBhvr>
                                      <p:to>
                                        <p:strVal val="visible"/>
                                      </p:to>
                                    </p:set>
                                    <p:animEffect transition="in" filter="fade">
                                      <p:cBhvr>
                                        <p:cTn id="12" dur="500"/>
                                        <p:tgtEl>
                                          <p:spTgt spid="9052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05219">
                                            <p:txEl>
                                              <p:pRg st="4" end="4"/>
                                            </p:txEl>
                                          </p:spTgt>
                                        </p:tgtEl>
                                        <p:attrNameLst>
                                          <p:attrName>style.visibility</p:attrName>
                                        </p:attrNameLst>
                                      </p:cBhvr>
                                      <p:to>
                                        <p:strVal val="visible"/>
                                      </p:to>
                                    </p:set>
                                    <p:animEffect transition="in" filter="fade">
                                      <p:cBhvr>
                                        <p:cTn id="17" dur="500"/>
                                        <p:tgtEl>
                                          <p:spTgt spid="905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538163" y="76200"/>
            <a:ext cx="7812087" cy="900113"/>
          </a:xfrm>
        </p:spPr>
        <p:txBody>
          <a:bodyPr anchorCtr="0"/>
          <a:lstStyle/>
          <a:p>
            <a:pPr eaLnBrk="1" hangingPunct="1">
              <a:defRPr/>
            </a:pPr>
            <a:r>
              <a:rPr lang="en-US" altLang="en-US" sz="4000" dirty="0" smtClean="0">
                <a:solidFill>
                  <a:schemeClr val="tx1"/>
                </a:solidFill>
              </a:rPr>
              <a:t>Authority and Jurisdiction</a:t>
            </a:r>
          </a:p>
        </p:txBody>
      </p:sp>
      <p:sp>
        <p:nvSpPr>
          <p:cNvPr id="11267" name="Rectangle 3"/>
          <p:cNvSpPr>
            <a:spLocks noGrp="1" noChangeArrowheads="1"/>
          </p:cNvSpPr>
          <p:nvPr>
            <p:ph type="body" idx="4294967295"/>
          </p:nvPr>
        </p:nvSpPr>
        <p:spPr>
          <a:xfrm>
            <a:off x="381000" y="1219200"/>
            <a:ext cx="8458200" cy="5562600"/>
          </a:xfrm>
        </p:spPr>
        <p:txBody>
          <a:bodyPr/>
          <a:lstStyle/>
          <a:p>
            <a:pPr algn="just" eaLnBrk="1" hangingPunct="1">
              <a:defRPr/>
            </a:pPr>
            <a:r>
              <a:rPr lang="en-US" altLang="en-US" sz="2800" dirty="0" smtClean="0"/>
              <a:t>Sections 2-192 through 2-198 of the Farmersville Code of Ordinances provide for the creation, and duties and responsibilities, of the Building and Property Standards Commission. </a:t>
            </a:r>
          </a:p>
          <a:p>
            <a:pPr algn="just" eaLnBrk="1" hangingPunct="1">
              <a:defRPr/>
            </a:pPr>
            <a:r>
              <a:rPr lang="en-US" altLang="en-US" sz="2800" dirty="0" smtClean="0"/>
              <a:t>Sections 14-301 through 14-313 of the Code set out the obligations of property owners and occupants to maintain their property as well as further details regarding the Building and Property Standards Commission.</a:t>
            </a:r>
          </a:p>
          <a:p>
            <a:pPr algn="just" eaLnBrk="1" hangingPunct="1">
              <a:defRPr/>
            </a:pPr>
            <a:r>
              <a:rPr lang="en-US" altLang="en-US" sz="2800" dirty="0" smtClean="0"/>
              <a:t>The Commission’s authority and jurisdiction are derived from Chapters 54 and 214 of the Texas Local Government Code.</a:t>
            </a:r>
          </a:p>
        </p:txBody>
      </p:sp>
    </p:spTree>
  </p:cSld>
  <p:clrMapOvr>
    <a:masterClrMapping/>
  </p:clrMapOvr>
  <p:transition spd="med">
    <p:diamon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body" idx="1"/>
          </p:nvPr>
        </p:nvSpPr>
        <p:spPr>
          <a:xfrm>
            <a:off x="3200400" y="1524000"/>
            <a:ext cx="5943600" cy="5334000"/>
          </a:xfrm>
        </p:spPr>
        <p:txBody>
          <a:bodyPr/>
          <a:lstStyle/>
          <a:p>
            <a:pPr marL="647700" lvl="1" indent="-533400" eaLnBrk="1" hangingPunct="1">
              <a:lnSpc>
                <a:spcPct val="90000"/>
              </a:lnSpc>
              <a:buFont typeface="Tahoma" pitchFamily="34" charset="0"/>
              <a:buNone/>
              <a:defRPr/>
            </a:pPr>
            <a:r>
              <a:rPr lang="en-US" sz="2000" dirty="0" smtClean="0"/>
              <a:t>You may not deliberate or make any decision regarding the item.  You have one of four options:</a:t>
            </a:r>
          </a:p>
          <a:p>
            <a:pPr marL="647700" lvl="1" indent="-533400" eaLnBrk="1" hangingPunct="1">
              <a:lnSpc>
                <a:spcPct val="90000"/>
              </a:lnSpc>
              <a:buFont typeface="Tahoma" pitchFamily="34" charset="0"/>
              <a:buNone/>
              <a:defRPr/>
            </a:pPr>
            <a:endParaRPr lang="en-US" sz="2000" dirty="0" smtClean="0"/>
          </a:p>
          <a:p>
            <a:pPr marL="860425" lvl="2" indent="-577850" eaLnBrk="1" hangingPunct="1">
              <a:lnSpc>
                <a:spcPct val="90000"/>
              </a:lnSpc>
              <a:buFontTx/>
              <a:buNone/>
              <a:defRPr/>
            </a:pPr>
            <a:r>
              <a:rPr lang="en-US" sz="2000" dirty="0" smtClean="0"/>
              <a:t>1) respond with a statement of specific factual information or recite the governmental body’s existing policy on the issue</a:t>
            </a:r>
          </a:p>
          <a:p>
            <a:pPr marL="860425" lvl="2" indent="-577850" eaLnBrk="1" hangingPunct="1">
              <a:lnSpc>
                <a:spcPct val="90000"/>
              </a:lnSpc>
              <a:defRPr/>
            </a:pPr>
            <a:endParaRPr lang="en-US" sz="2000" dirty="0" smtClean="0"/>
          </a:p>
          <a:p>
            <a:pPr marL="860425" lvl="2" indent="-577850" eaLnBrk="1" hangingPunct="1">
              <a:lnSpc>
                <a:spcPct val="90000"/>
              </a:lnSpc>
              <a:buFontTx/>
              <a:buNone/>
              <a:defRPr/>
            </a:pPr>
            <a:r>
              <a:rPr lang="en-US" sz="2000" dirty="0" smtClean="0"/>
              <a:t>2) direct the person making the inquiry to visit with staff</a:t>
            </a:r>
          </a:p>
          <a:p>
            <a:pPr marL="860425" lvl="2" indent="-577850" eaLnBrk="1" hangingPunct="1">
              <a:lnSpc>
                <a:spcPct val="90000"/>
              </a:lnSpc>
              <a:buFontTx/>
              <a:buNone/>
              <a:defRPr/>
            </a:pPr>
            <a:endParaRPr lang="en-US" sz="2000" dirty="0" smtClean="0"/>
          </a:p>
          <a:p>
            <a:pPr marL="860425" lvl="2" indent="-577850" eaLnBrk="1" hangingPunct="1">
              <a:lnSpc>
                <a:spcPct val="90000"/>
              </a:lnSpc>
              <a:buFontTx/>
              <a:buNone/>
              <a:defRPr/>
            </a:pPr>
            <a:r>
              <a:rPr lang="en-US" sz="2000" dirty="0" smtClean="0"/>
              <a:t>3) offer to place the item on the agenda at a future meeting</a:t>
            </a:r>
          </a:p>
          <a:p>
            <a:pPr marL="860425" lvl="2" indent="-577850" eaLnBrk="1" hangingPunct="1">
              <a:lnSpc>
                <a:spcPct val="90000"/>
              </a:lnSpc>
              <a:buFontTx/>
              <a:buNone/>
              <a:defRPr/>
            </a:pPr>
            <a:endParaRPr lang="en-US" sz="2000" dirty="0" smtClean="0"/>
          </a:p>
          <a:p>
            <a:pPr marL="860425" lvl="2" indent="-577850" eaLnBrk="1" hangingPunct="1">
              <a:lnSpc>
                <a:spcPct val="90000"/>
              </a:lnSpc>
              <a:buFontTx/>
              <a:buNone/>
              <a:defRPr/>
            </a:pPr>
            <a:r>
              <a:rPr lang="en-US" sz="2000" dirty="0" smtClean="0"/>
              <a:t>4) post the matter as an emergency item if it meets the criteria</a:t>
            </a:r>
          </a:p>
        </p:txBody>
      </p:sp>
      <p:sp>
        <p:nvSpPr>
          <p:cNvPr id="912387" name="Rectangle 3"/>
          <p:cNvSpPr>
            <a:spLocks noGrp="1" noChangeArrowheads="1"/>
          </p:cNvSpPr>
          <p:nvPr>
            <p:ph type="title"/>
          </p:nvPr>
        </p:nvSpPr>
        <p:spPr>
          <a:xfrm>
            <a:off x="609600" y="0"/>
            <a:ext cx="7848600" cy="1219200"/>
          </a:xfrm>
        </p:spPr>
        <p:txBody>
          <a:bodyPr/>
          <a:lstStyle/>
          <a:p>
            <a:pPr eaLnBrk="1" hangingPunct="1">
              <a:defRPr/>
            </a:pPr>
            <a:r>
              <a:rPr lang="en-US" sz="3200" dirty="0" smtClean="0">
                <a:solidFill>
                  <a:srgbClr val="FFFFFF"/>
                </a:solidFill>
              </a:rPr>
              <a:t>What if an </a:t>
            </a:r>
            <a:r>
              <a:rPr lang="en-US" sz="3200" dirty="0" err="1" smtClean="0">
                <a:solidFill>
                  <a:srgbClr val="FFFFFF"/>
                </a:solidFill>
              </a:rPr>
              <a:t>Unposted</a:t>
            </a:r>
            <a:r>
              <a:rPr lang="en-US" sz="3200" dirty="0" smtClean="0">
                <a:solidFill>
                  <a:srgbClr val="FFFFFF"/>
                </a:solidFill>
              </a:rPr>
              <a:t> Issue is Raised at an Open Meeting?</a:t>
            </a:r>
          </a:p>
        </p:txBody>
      </p:sp>
      <p:pic>
        <p:nvPicPr>
          <p:cNvPr id="258052" name="Picture 4" descr="man megaphone"/>
          <p:cNvPicPr>
            <a:picLocks noChangeAspect="1" noChangeArrowheads="1"/>
          </p:cNvPicPr>
          <p:nvPr/>
        </p:nvPicPr>
        <p:blipFill>
          <a:blip r:embed="rId3" cstate="print"/>
          <a:srcRect/>
          <a:stretch>
            <a:fillRect/>
          </a:stretch>
        </p:blipFill>
        <p:spPr bwMode="auto">
          <a:xfrm rot="-1385315">
            <a:off x="-381000" y="2590800"/>
            <a:ext cx="3581400" cy="23860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12386">
                                            <p:txEl>
                                              <p:pRg st="0" end="0"/>
                                            </p:txEl>
                                          </p:spTgt>
                                        </p:tgtEl>
                                        <p:attrNameLst>
                                          <p:attrName>style.visibility</p:attrName>
                                        </p:attrNameLst>
                                      </p:cBhvr>
                                      <p:to>
                                        <p:strVal val="visible"/>
                                      </p:to>
                                    </p:set>
                                    <p:animEffect transition="in" filter="fade">
                                      <p:cBhvr>
                                        <p:cTn id="7" dur="500"/>
                                        <p:tgtEl>
                                          <p:spTgt spid="912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12386">
                                            <p:txEl>
                                              <p:pRg st="2" end="2"/>
                                            </p:txEl>
                                          </p:spTgt>
                                        </p:tgtEl>
                                        <p:attrNameLst>
                                          <p:attrName>style.visibility</p:attrName>
                                        </p:attrNameLst>
                                      </p:cBhvr>
                                      <p:to>
                                        <p:strVal val="visible"/>
                                      </p:to>
                                    </p:set>
                                    <p:animEffect transition="in" filter="fade">
                                      <p:cBhvr>
                                        <p:cTn id="12" dur="500"/>
                                        <p:tgtEl>
                                          <p:spTgt spid="91238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12386">
                                            <p:txEl>
                                              <p:pRg st="4" end="4"/>
                                            </p:txEl>
                                          </p:spTgt>
                                        </p:tgtEl>
                                        <p:attrNameLst>
                                          <p:attrName>style.visibility</p:attrName>
                                        </p:attrNameLst>
                                      </p:cBhvr>
                                      <p:to>
                                        <p:strVal val="visible"/>
                                      </p:to>
                                    </p:set>
                                    <p:animEffect transition="in" filter="fade">
                                      <p:cBhvr>
                                        <p:cTn id="17" dur="500"/>
                                        <p:tgtEl>
                                          <p:spTgt spid="91238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12386">
                                            <p:txEl>
                                              <p:pRg st="6" end="6"/>
                                            </p:txEl>
                                          </p:spTgt>
                                        </p:tgtEl>
                                        <p:attrNameLst>
                                          <p:attrName>style.visibility</p:attrName>
                                        </p:attrNameLst>
                                      </p:cBhvr>
                                      <p:to>
                                        <p:strVal val="visible"/>
                                      </p:to>
                                    </p:set>
                                    <p:animEffect transition="in" filter="fade">
                                      <p:cBhvr>
                                        <p:cTn id="22" dur="500"/>
                                        <p:tgtEl>
                                          <p:spTgt spid="912386">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12386">
                                            <p:txEl>
                                              <p:pRg st="8" end="8"/>
                                            </p:txEl>
                                          </p:spTgt>
                                        </p:tgtEl>
                                        <p:attrNameLst>
                                          <p:attrName>style.visibility</p:attrName>
                                        </p:attrNameLst>
                                      </p:cBhvr>
                                      <p:to>
                                        <p:strVal val="visible"/>
                                      </p:to>
                                    </p:set>
                                    <p:animEffect transition="in" filter="fade">
                                      <p:cBhvr>
                                        <p:cTn id="27" dur="500"/>
                                        <p:tgtEl>
                                          <p:spTgt spid="91238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0" y="457200"/>
            <a:ext cx="9144000" cy="838200"/>
          </a:xfrm>
        </p:spPr>
        <p:txBody>
          <a:bodyPr/>
          <a:lstStyle/>
          <a:p>
            <a:pPr eaLnBrk="1" hangingPunct="1"/>
            <a:r>
              <a:rPr lang="en-US" altLang="en-US" smtClean="0"/>
              <a:t>Closed or Executive Sessions</a:t>
            </a:r>
          </a:p>
        </p:txBody>
      </p:sp>
      <p:sp>
        <p:nvSpPr>
          <p:cNvPr id="259075" name="Rectangle 3"/>
          <p:cNvSpPr>
            <a:spLocks noGrp="1" noChangeArrowheads="1"/>
          </p:cNvSpPr>
          <p:nvPr>
            <p:ph type="body" idx="1"/>
          </p:nvPr>
        </p:nvSpPr>
        <p:spPr>
          <a:xfrm>
            <a:off x="1066800" y="1524000"/>
            <a:ext cx="7086600" cy="3657600"/>
          </a:xfrm>
        </p:spPr>
        <p:txBody>
          <a:bodyPr/>
          <a:lstStyle/>
          <a:p>
            <a:pPr eaLnBrk="1" hangingPunct="1">
              <a:lnSpc>
                <a:spcPct val="80000"/>
              </a:lnSpc>
              <a:buFontTx/>
              <a:buNone/>
            </a:pPr>
            <a:r>
              <a:rPr lang="en-US" altLang="en-US" sz="2000" smtClean="0"/>
              <a:t>	</a:t>
            </a:r>
            <a:r>
              <a:rPr lang="en-US" altLang="en-US" sz="2400" smtClean="0"/>
              <a:t>Must be properly noticed.</a:t>
            </a:r>
          </a:p>
          <a:p>
            <a:pPr eaLnBrk="1" hangingPunct="1">
              <a:lnSpc>
                <a:spcPct val="80000"/>
              </a:lnSpc>
              <a:buFontTx/>
              <a:buNone/>
            </a:pPr>
            <a:r>
              <a:rPr lang="en-US" altLang="en-US" sz="2400" smtClean="0"/>
              <a:t>	</a:t>
            </a:r>
          </a:p>
          <a:p>
            <a:pPr eaLnBrk="1" hangingPunct="1">
              <a:lnSpc>
                <a:spcPct val="80000"/>
              </a:lnSpc>
              <a:buFontTx/>
              <a:buNone/>
            </a:pPr>
            <a:r>
              <a:rPr lang="en-US" altLang="en-US" sz="2400" smtClean="0"/>
              <a:t>	Cite provision of the Act that authorizes closed session. </a:t>
            </a:r>
          </a:p>
          <a:p>
            <a:pPr eaLnBrk="1" hangingPunct="1">
              <a:lnSpc>
                <a:spcPct val="80000"/>
              </a:lnSpc>
              <a:buFontTx/>
              <a:buNone/>
            </a:pPr>
            <a:r>
              <a:rPr lang="en-US" altLang="en-US" sz="2400" smtClean="0"/>
              <a:t>	</a:t>
            </a:r>
          </a:p>
          <a:p>
            <a:pPr eaLnBrk="1" hangingPunct="1">
              <a:lnSpc>
                <a:spcPct val="80000"/>
              </a:lnSpc>
              <a:buFontTx/>
              <a:buNone/>
            </a:pPr>
            <a:r>
              <a:rPr lang="en-US" altLang="en-US" sz="2400" smtClean="0"/>
              <a:t>	No vote or other action may be taken in an executive session.</a:t>
            </a:r>
          </a:p>
          <a:p>
            <a:pPr eaLnBrk="1" hangingPunct="1">
              <a:lnSpc>
                <a:spcPct val="80000"/>
              </a:lnSpc>
              <a:buFontTx/>
              <a:buNone/>
            </a:pPr>
            <a:endParaRPr lang="en-US" altLang="en-US" sz="2400" smtClean="0"/>
          </a:p>
          <a:p>
            <a:pPr eaLnBrk="1" hangingPunct="1">
              <a:lnSpc>
                <a:spcPct val="80000"/>
              </a:lnSpc>
              <a:buFontTx/>
              <a:buNone/>
            </a:pPr>
            <a:r>
              <a:rPr lang="en-US" altLang="en-US" sz="2400" smtClean="0"/>
              <a:t>	</a:t>
            </a:r>
            <a:r>
              <a:rPr lang="en-US" altLang="en-US" sz="2400" b="1" smtClean="0"/>
              <a:t>Any final action, decision, or vote must be taken in open session.</a:t>
            </a:r>
          </a:p>
        </p:txBody>
      </p:sp>
      <p:pic>
        <p:nvPicPr>
          <p:cNvPr id="259076" name="Picture 4" descr="cabinet_session"/>
          <p:cNvPicPr>
            <a:picLocks noChangeAspect="1" noChangeArrowheads="1"/>
          </p:cNvPicPr>
          <p:nvPr/>
        </p:nvPicPr>
        <p:blipFill>
          <a:blip r:embed="rId3" cstate="print"/>
          <a:srcRect l="10126" t="36000" r="10126" b="34500"/>
          <a:stretch>
            <a:fillRect/>
          </a:stretch>
        </p:blipFill>
        <p:spPr bwMode="auto">
          <a:xfrm>
            <a:off x="2209800" y="5307013"/>
            <a:ext cx="4727575" cy="13223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body" idx="1"/>
          </p:nvPr>
        </p:nvSpPr>
        <p:spPr>
          <a:xfrm>
            <a:off x="533400" y="1981200"/>
            <a:ext cx="7772400" cy="4267200"/>
          </a:xfrm>
        </p:spPr>
        <p:txBody>
          <a:bodyPr/>
          <a:lstStyle/>
          <a:p>
            <a:pPr marL="609600" indent="-609600" eaLnBrk="1" hangingPunct="1">
              <a:defRPr/>
            </a:pPr>
            <a:r>
              <a:rPr lang="en-US" dirty="0" smtClean="0">
                <a:solidFill>
                  <a:srgbClr val="FFFF00"/>
                </a:solidFill>
              </a:rPr>
              <a:t>Consultation </a:t>
            </a:r>
            <a:r>
              <a:rPr lang="en-US" dirty="0">
                <a:solidFill>
                  <a:srgbClr val="FFFF00"/>
                </a:solidFill>
              </a:rPr>
              <a:t>with an </a:t>
            </a:r>
            <a:r>
              <a:rPr lang="en-US" dirty="0" smtClean="0">
                <a:solidFill>
                  <a:srgbClr val="FFFF00"/>
                </a:solidFill>
              </a:rPr>
              <a:t>attorney to </a:t>
            </a:r>
            <a:r>
              <a:rPr lang="en-US" dirty="0">
                <a:solidFill>
                  <a:srgbClr val="FFFF00"/>
                </a:solidFill>
              </a:rPr>
              <a:t>receive legal advice </a:t>
            </a:r>
            <a:r>
              <a:rPr lang="en-US" dirty="0" smtClean="0">
                <a:solidFill>
                  <a:srgbClr val="FFFF00"/>
                </a:solidFill>
              </a:rPr>
              <a:t>about: </a:t>
            </a:r>
          </a:p>
          <a:p>
            <a:pPr marL="1009650" lvl="1" indent="-609600" eaLnBrk="1" hangingPunct="1">
              <a:defRPr/>
            </a:pPr>
            <a:r>
              <a:rPr lang="en-US" dirty="0" smtClean="0">
                <a:solidFill>
                  <a:srgbClr val="FFFF00"/>
                </a:solidFill>
              </a:rPr>
              <a:t>pending </a:t>
            </a:r>
            <a:r>
              <a:rPr lang="en-US" dirty="0">
                <a:solidFill>
                  <a:srgbClr val="FFFF00"/>
                </a:solidFill>
              </a:rPr>
              <a:t>or contemplated </a:t>
            </a:r>
            <a:r>
              <a:rPr lang="en-US" dirty="0" smtClean="0">
                <a:solidFill>
                  <a:srgbClr val="FFFF00"/>
                </a:solidFill>
              </a:rPr>
              <a:t>litigation;</a:t>
            </a:r>
          </a:p>
          <a:p>
            <a:pPr marL="1009650" lvl="1" indent="-609600" eaLnBrk="1" hangingPunct="1">
              <a:defRPr/>
            </a:pPr>
            <a:r>
              <a:rPr lang="en-US" dirty="0" smtClean="0">
                <a:solidFill>
                  <a:srgbClr val="FFFF00"/>
                </a:solidFill>
              </a:rPr>
              <a:t>settlement offers; and  </a:t>
            </a:r>
            <a:endParaRPr lang="en-US" dirty="0">
              <a:solidFill>
                <a:srgbClr val="FFFF00"/>
              </a:solidFill>
            </a:endParaRPr>
          </a:p>
          <a:p>
            <a:pPr marL="1009650" lvl="1" indent="-609600" eaLnBrk="1" hangingPunct="1">
              <a:defRPr/>
            </a:pPr>
            <a:r>
              <a:rPr lang="en-US" dirty="0" smtClean="0">
                <a:solidFill>
                  <a:srgbClr val="FFFF00"/>
                </a:solidFill>
              </a:rPr>
              <a:t>any other matter where the attorney’s duty  under the Disciplinary Rules of Professional Conduct conflicts with the Open Meetings Act. </a:t>
            </a:r>
          </a:p>
          <a:p>
            <a:pPr marL="457200" lvl="1" indent="0" eaLnBrk="1" hangingPunct="1">
              <a:buFontTx/>
              <a:buNone/>
              <a:defRPr/>
            </a:pPr>
            <a:endParaRPr lang="en-US" dirty="0" smtClean="0"/>
          </a:p>
        </p:txBody>
      </p:sp>
      <p:sp>
        <p:nvSpPr>
          <p:cNvPr id="935939" name="Rectangle 3"/>
          <p:cNvSpPr>
            <a:spLocks noGrp="1" noChangeArrowheads="1"/>
          </p:cNvSpPr>
          <p:nvPr>
            <p:ph type="title"/>
          </p:nvPr>
        </p:nvSpPr>
        <p:spPr>
          <a:xfrm>
            <a:off x="381000" y="304800"/>
            <a:ext cx="8458200" cy="1371600"/>
          </a:xfrm>
        </p:spPr>
        <p:txBody>
          <a:bodyPr/>
          <a:lstStyle/>
          <a:p>
            <a:pPr eaLnBrk="1" hangingPunct="1">
              <a:defRPr/>
            </a:pPr>
            <a:r>
              <a:rPr lang="en-US" sz="3200" b="1" dirty="0" smtClean="0">
                <a:solidFill>
                  <a:schemeClr val="bg2">
                    <a:lumMod val="60000"/>
                    <a:lumOff val="40000"/>
                  </a:schemeClr>
                </a:solidFill>
              </a:rPr>
              <a:t>When can a Building </a:t>
            </a:r>
            <a:r>
              <a:rPr lang="en-US" sz="3200" b="1" dirty="0">
                <a:solidFill>
                  <a:schemeClr val="bg2">
                    <a:lumMod val="60000"/>
                    <a:lumOff val="40000"/>
                  </a:schemeClr>
                </a:solidFill>
              </a:rPr>
              <a:t>&amp; Property Standards </a:t>
            </a:r>
            <a:r>
              <a:rPr lang="en-US" sz="3200" b="1" dirty="0" smtClean="0">
                <a:solidFill>
                  <a:schemeClr val="bg2">
                    <a:lumMod val="40000"/>
                    <a:lumOff val="60000"/>
                  </a:schemeClr>
                </a:solidFill>
              </a:rPr>
              <a:t>Commission Hold an Executive Session?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35938">
                                            <p:txEl>
                                              <p:pRg st="0" end="0"/>
                                            </p:txEl>
                                          </p:spTgt>
                                        </p:tgtEl>
                                        <p:attrNameLst>
                                          <p:attrName>style.visibility</p:attrName>
                                        </p:attrNameLst>
                                      </p:cBhvr>
                                      <p:to>
                                        <p:strVal val="visible"/>
                                      </p:to>
                                    </p:set>
                                    <p:animEffect transition="in" filter="fade">
                                      <p:cBhvr>
                                        <p:cTn id="7" dur="500"/>
                                        <p:tgtEl>
                                          <p:spTgt spid="9359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35938">
                                            <p:txEl>
                                              <p:pRg st="1" end="1"/>
                                            </p:txEl>
                                          </p:spTgt>
                                        </p:tgtEl>
                                        <p:attrNameLst>
                                          <p:attrName>style.visibility</p:attrName>
                                        </p:attrNameLst>
                                      </p:cBhvr>
                                      <p:to>
                                        <p:strVal val="visible"/>
                                      </p:to>
                                    </p:set>
                                    <p:animEffect transition="in" filter="fade">
                                      <p:cBhvr>
                                        <p:cTn id="12" dur="500"/>
                                        <p:tgtEl>
                                          <p:spTgt spid="9359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35938">
                                            <p:txEl>
                                              <p:pRg st="2" end="2"/>
                                            </p:txEl>
                                          </p:spTgt>
                                        </p:tgtEl>
                                        <p:attrNameLst>
                                          <p:attrName>style.visibility</p:attrName>
                                        </p:attrNameLst>
                                      </p:cBhvr>
                                      <p:to>
                                        <p:strVal val="visible"/>
                                      </p:to>
                                    </p:set>
                                    <p:animEffect transition="in" filter="fade">
                                      <p:cBhvr>
                                        <p:cTn id="17" dur="500"/>
                                        <p:tgtEl>
                                          <p:spTgt spid="9359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35938">
                                            <p:txEl>
                                              <p:pRg st="3" end="3"/>
                                            </p:txEl>
                                          </p:spTgt>
                                        </p:tgtEl>
                                        <p:attrNameLst>
                                          <p:attrName>style.visibility</p:attrName>
                                        </p:attrNameLst>
                                      </p:cBhvr>
                                      <p:to>
                                        <p:strVal val="visible"/>
                                      </p:to>
                                    </p:set>
                                    <p:animEffect transition="in" filter="fade">
                                      <p:cBhvr>
                                        <p:cTn id="22" dur="500"/>
                                        <p:tgtEl>
                                          <p:spTgt spid="9359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a:xfrm>
            <a:off x="0" y="304800"/>
            <a:ext cx="9144000" cy="1143000"/>
          </a:xfrm>
        </p:spPr>
        <p:txBody>
          <a:bodyPr/>
          <a:lstStyle/>
          <a:p>
            <a:pPr marL="838200" indent="-838200" eaLnBrk="1" hangingPunct="1">
              <a:defRPr/>
            </a:pPr>
            <a:r>
              <a:rPr lang="en-US" b="0" dirty="0" smtClean="0">
                <a:solidFill>
                  <a:schemeClr val="tx1"/>
                </a:solidFill>
              </a:rPr>
              <a:t>Who is Permitted to Attend an </a:t>
            </a:r>
            <a:br>
              <a:rPr lang="en-US" b="0" dirty="0" smtClean="0">
                <a:solidFill>
                  <a:schemeClr val="tx1"/>
                </a:solidFill>
              </a:rPr>
            </a:br>
            <a:r>
              <a:rPr lang="en-US" b="0" dirty="0" smtClean="0">
                <a:solidFill>
                  <a:schemeClr val="tx1"/>
                </a:solidFill>
              </a:rPr>
              <a:t>Executive Session?</a:t>
            </a:r>
          </a:p>
        </p:txBody>
      </p:sp>
      <p:sp>
        <p:nvSpPr>
          <p:cNvPr id="937987" name="Rectangle 3"/>
          <p:cNvSpPr>
            <a:spLocks noGrp="1" noChangeArrowheads="1"/>
          </p:cNvSpPr>
          <p:nvPr>
            <p:ph type="body" idx="1"/>
          </p:nvPr>
        </p:nvSpPr>
        <p:spPr>
          <a:xfrm>
            <a:off x="228600" y="1905000"/>
            <a:ext cx="5486400" cy="4724400"/>
          </a:xfrm>
        </p:spPr>
        <p:txBody>
          <a:bodyPr/>
          <a:lstStyle/>
          <a:p>
            <a:pPr marL="609600" indent="-609600" eaLnBrk="1" hangingPunct="1">
              <a:lnSpc>
                <a:spcPct val="90000"/>
              </a:lnSpc>
              <a:defRPr/>
            </a:pPr>
            <a:r>
              <a:rPr lang="en-US" sz="2800" dirty="0" smtClean="0">
                <a:solidFill>
                  <a:srgbClr val="FFFFFF"/>
                </a:solidFill>
              </a:rPr>
              <a:t>The Open Meetings Act does not specify who may or may not attend an executive session.</a:t>
            </a:r>
          </a:p>
          <a:p>
            <a:pPr marL="609600" indent="-609600" eaLnBrk="1" hangingPunct="1">
              <a:lnSpc>
                <a:spcPct val="90000"/>
              </a:lnSpc>
              <a:defRPr/>
            </a:pPr>
            <a:endParaRPr lang="en-US" sz="2800" dirty="0" smtClean="0">
              <a:solidFill>
                <a:srgbClr val="FFFFFF"/>
              </a:solidFill>
            </a:endParaRPr>
          </a:p>
          <a:p>
            <a:pPr marL="609600" indent="-609600" eaLnBrk="1" hangingPunct="1">
              <a:lnSpc>
                <a:spcPct val="90000"/>
              </a:lnSpc>
              <a:defRPr/>
            </a:pPr>
            <a:r>
              <a:rPr lang="en-US" sz="2800" dirty="0" smtClean="0">
                <a:solidFill>
                  <a:srgbClr val="FFFFFF"/>
                </a:solidFill>
              </a:rPr>
              <a:t>The governmental body has discretion to determine who may attend executive sessions.  However, the governmental body may not admit those whose attendance is contrary to the legal basis for the executive session. </a:t>
            </a:r>
          </a:p>
        </p:txBody>
      </p:sp>
      <p:pic>
        <p:nvPicPr>
          <p:cNvPr id="261124" name="Picture 4" descr="silhouette man head"/>
          <p:cNvPicPr>
            <a:picLocks noChangeAspect="1" noChangeArrowheads="1"/>
          </p:cNvPicPr>
          <p:nvPr/>
        </p:nvPicPr>
        <p:blipFill>
          <a:blip r:embed="rId3" cstate="print"/>
          <a:srcRect/>
          <a:stretch>
            <a:fillRect/>
          </a:stretch>
        </p:blipFill>
        <p:spPr bwMode="auto">
          <a:xfrm>
            <a:off x="6019800" y="1828800"/>
            <a:ext cx="2816225" cy="4019550"/>
          </a:xfrm>
          <a:prstGeom prst="rect">
            <a:avLst/>
          </a:prstGeom>
          <a:noFill/>
          <a:ln w="9525">
            <a:noFill/>
            <a:miter lim="800000"/>
            <a:headEnd/>
            <a:tailEnd/>
          </a:ln>
        </p:spPr>
      </p:pic>
      <p:sp>
        <p:nvSpPr>
          <p:cNvPr id="261125" name="Text Box 5"/>
          <p:cNvSpPr txBox="1">
            <a:spLocks noChangeArrowheads="1"/>
          </p:cNvSpPr>
          <p:nvPr/>
        </p:nvSpPr>
        <p:spPr bwMode="auto">
          <a:xfrm>
            <a:off x="7010400" y="2971800"/>
            <a:ext cx="1030288" cy="1616075"/>
          </a:xfrm>
          <a:prstGeom prst="rect">
            <a:avLst/>
          </a:prstGeom>
          <a:noFill/>
          <a:ln w="9525" algn="ctr">
            <a:noFill/>
            <a:miter lim="800000"/>
            <a:headEnd/>
            <a:tailEnd/>
          </a:ln>
          <a:effectLst/>
        </p:spPr>
        <p:txBody>
          <a:bodyPr>
            <a:spAutoFit/>
          </a:bodyPr>
          <a:lstStyle/>
          <a:p>
            <a:pPr>
              <a:spcBef>
                <a:spcPct val="50000"/>
              </a:spcBef>
            </a:pPr>
            <a:r>
              <a:rPr lang="en-US" altLang="en-US" sz="10000" b="1">
                <a:solidFill>
                  <a:srgbClr val="006666"/>
                </a:solidFill>
                <a:latin typeface="Verdana"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37987">
                                            <p:txEl>
                                              <p:pRg st="0" end="0"/>
                                            </p:txEl>
                                          </p:spTgt>
                                        </p:tgtEl>
                                        <p:attrNameLst>
                                          <p:attrName>style.visibility</p:attrName>
                                        </p:attrNameLst>
                                      </p:cBhvr>
                                      <p:to>
                                        <p:strVal val="visible"/>
                                      </p:to>
                                    </p:set>
                                    <p:animEffect transition="in" filter="fade">
                                      <p:cBhvr>
                                        <p:cTn id="7" dur="500"/>
                                        <p:tgtEl>
                                          <p:spTgt spid="937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37987">
                                            <p:txEl>
                                              <p:pRg st="2" end="2"/>
                                            </p:txEl>
                                          </p:spTgt>
                                        </p:tgtEl>
                                        <p:attrNameLst>
                                          <p:attrName>style.visibility</p:attrName>
                                        </p:attrNameLst>
                                      </p:cBhvr>
                                      <p:to>
                                        <p:strVal val="visible"/>
                                      </p:to>
                                    </p:set>
                                    <p:animEffect transition="in" filter="fade">
                                      <p:cBhvr>
                                        <p:cTn id="12" dur="500"/>
                                        <p:tgtEl>
                                          <p:spTgt spid="937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457200" y="304800"/>
            <a:ext cx="7696200" cy="1431925"/>
          </a:xfrm>
        </p:spPr>
        <p:txBody>
          <a:bodyPr/>
          <a:lstStyle/>
          <a:p>
            <a:pPr eaLnBrk="1" fontAlgn="auto" hangingPunct="1">
              <a:spcAft>
                <a:spcPts val="0"/>
              </a:spcAft>
              <a:defRPr/>
            </a:pPr>
            <a:r>
              <a:rPr lang="en-US" altLang="en-US" sz="4000" dirty="0" smtClean="0">
                <a:solidFill>
                  <a:srgbClr val="FF0066"/>
                </a:solidFill>
              </a:rPr>
              <a:t>Open Meetings Act Training</a:t>
            </a:r>
          </a:p>
        </p:txBody>
      </p:sp>
      <p:sp>
        <p:nvSpPr>
          <p:cNvPr id="262147" name="Rectangle 3"/>
          <p:cNvSpPr>
            <a:spLocks noGrp="1" noChangeArrowheads="1"/>
          </p:cNvSpPr>
          <p:nvPr>
            <p:ph type="body" idx="4294967295"/>
          </p:nvPr>
        </p:nvSpPr>
        <p:spPr>
          <a:xfrm>
            <a:off x="0" y="1752600"/>
            <a:ext cx="6248400" cy="3276600"/>
          </a:xfrm>
        </p:spPr>
        <p:txBody>
          <a:bodyPr/>
          <a:lstStyle/>
          <a:p>
            <a:pPr eaLnBrk="1" hangingPunct="1">
              <a:lnSpc>
                <a:spcPct val="80000"/>
              </a:lnSpc>
              <a:spcBef>
                <a:spcPct val="40000"/>
              </a:spcBef>
              <a:buFontTx/>
              <a:buNone/>
            </a:pPr>
            <a:r>
              <a:rPr lang="en-US" altLang="en-US" sz="2800" smtClean="0"/>
              <a:t>	</a:t>
            </a:r>
            <a:r>
              <a:rPr lang="en-US" altLang="en-US" sz="2400" smtClean="0"/>
              <a:t>Each elected or appointed public official of a governmental body shall complete a one (1) to two (2) hour training course on the Open Meetings Act within 90 days after the date the member </a:t>
            </a:r>
          </a:p>
          <a:p>
            <a:pPr lvl="1" eaLnBrk="1" hangingPunct="1">
              <a:lnSpc>
                <a:spcPct val="80000"/>
              </a:lnSpc>
              <a:spcBef>
                <a:spcPct val="40000"/>
              </a:spcBef>
            </a:pPr>
            <a:r>
              <a:rPr lang="en-US" altLang="en-US" sz="2400" smtClean="0"/>
              <a:t>Takes the oath of office or</a:t>
            </a:r>
          </a:p>
          <a:p>
            <a:pPr lvl="1" eaLnBrk="1" hangingPunct="1">
              <a:lnSpc>
                <a:spcPct val="80000"/>
              </a:lnSpc>
              <a:spcBef>
                <a:spcPct val="40000"/>
              </a:spcBef>
            </a:pPr>
            <a:r>
              <a:rPr lang="en-US" altLang="en-US" sz="2400" smtClean="0"/>
              <a:t>Assumes responsibilities as a member of the governmental body.</a:t>
            </a:r>
          </a:p>
        </p:txBody>
      </p:sp>
      <p:pic>
        <p:nvPicPr>
          <p:cNvPr id="262148" name="Picture 4" descr="Speeches - Texas State Capitol"/>
          <p:cNvPicPr>
            <a:picLocks noChangeAspect="1" noChangeArrowheads="1"/>
          </p:cNvPicPr>
          <p:nvPr/>
        </p:nvPicPr>
        <p:blipFill>
          <a:blip r:embed="rId3" cstate="print"/>
          <a:srcRect/>
          <a:stretch>
            <a:fillRect/>
          </a:stretch>
        </p:blipFill>
        <p:spPr bwMode="auto">
          <a:xfrm>
            <a:off x="6465888" y="3048000"/>
            <a:ext cx="2449512" cy="3568700"/>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idx="1"/>
          </p:nvPr>
        </p:nvSpPr>
        <p:spPr>
          <a:xfrm>
            <a:off x="990600" y="1447800"/>
            <a:ext cx="7315200" cy="4876800"/>
          </a:xfrm>
        </p:spPr>
        <p:txBody>
          <a:bodyPr>
            <a:normAutofit/>
          </a:bodyPr>
          <a:lstStyle/>
          <a:p>
            <a:pPr marL="114300" indent="-4763" eaLnBrk="1" fontAlgn="auto" hangingPunct="1">
              <a:lnSpc>
                <a:spcPct val="80000"/>
              </a:lnSpc>
              <a:spcBef>
                <a:spcPct val="50000"/>
              </a:spcBef>
              <a:spcAft>
                <a:spcPts val="0"/>
              </a:spcAft>
              <a:buFont typeface="Wingdings" pitchFamily="2" charset="2"/>
              <a:buNone/>
              <a:defRPr/>
            </a:pPr>
            <a:r>
              <a:rPr lang="en-US" altLang="en-US" sz="3200" dirty="0" smtClean="0"/>
              <a:t>Criminal</a:t>
            </a:r>
            <a:r>
              <a:rPr lang="en-US" altLang="en-US" sz="2200" dirty="0" smtClean="0"/>
              <a:t>	</a:t>
            </a:r>
          </a:p>
          <a:p>
            <a:pPr marL="452437" indent="-342900" eaLnBrk="1" fontAlgn="auto" hangingPunct="1">
              <a:lnSpc>
                <a:spcPct val="80000"/>
              </a:lnSpc>
              <a:spcBef>
                <a:spcPct val="50000"/>
              </a:spcBef>
              <a:spcAft>
                <a:spcPts val="0"/>
              </a:spcAft>
              <a:buFont typeface="Wingdings" panose="05000000000000000000" pitchFamily="2" charset="2"/>
              <a:buChar char="Ø"/>
              <a:defRPr/>
            </a:pPr>
            <a:r>
              <a:rPr lang="en-US" altLang="en-US" sz="2400" dirty="0" smtClean="0">
                <a:solidFill>
                  <a:srgbClr val="000000"/>
                </a:solidFill>
              </a:rPr>
              <a:t>Deliberately trying to circumvent Act’s requirements: </a:t>
            </a:r>
          </a:p>
          <a:p>
            <a:pPr marL="858838" lvl="1" eaLnBrk="1" fontAlgn="auto" hangingPunct="1">
              <a:lnSpc>
                <a:spcPct val="80000"/>
              </a:lnSpc>
              <a:spcBef>
                <a:spcPct val="50000"/>
              </a:spcBef>
              <a:spcAft>
                <a:spcPts val="0"/>
              </a:spcAft>
              <a:buFont typeface="Verdana"/>
              <a:buChar char="◦"/>
              <a:defRPr/>
            </a:pPr>
            <a:r>
              <a:rPr lang="en-US" altLang="en-US" sz="2400" dirty="0" smtClean="0">
                <a:solidFill>
                  <a:srgbClr val="000000"/>
                </a:solidFill>
              </a:rPr>
              <a:t>Fine between $100 and $500</a:t>
            </a:r>
          </a:p>
          <a:p>
            <a:pPr marL="858838" lvl="1" eaLnBrk="1" fontAlgn="auto" hangingPunct="1">
              <a:lnSpc>
                <a:spcPct val="80000"/>
              </a:lnSpc>
              <a:spcBef>
                <a:spcPct val="50000"/>
              </a:spcBef>
              <a:spcAft>
                <a:spcPts val="0"/>
              </a:spcAft>
              <a:buFont typeface="Verdana"/>
              <a:buChar char="◦"/>
              <a:defRPr/>
            </a:pPr>
            <a:r>
              <a:rPr lang="en-US" altLang="en-US" sz="2400" dirty="0" smtClean="0">
                <a:solidFill>
                  <a:srgbClr val="000000"/>
                </a:solidFill>
              </a:rPr>
              <a:t>County Jail between one month and six months</a:t>
            </a:r>
          </a:p>
          <a:p>
            <a:pPr marL="858838" lvl="1" eaLnBrk="1" fontAlgn="auto" hangingPunct="1">
              <a:lnSpc>
                <a:spcPct val="80000"/>
              </a:lnSpc>
              <a:spcBef>
                <a:spcPct val="50000"/>
              </a:spcBef>
              <a:spcAft>
                <a:spcPts val="0"/>
              </a:spcAft>
              <a:buFont typeface="Verdana"/>
              <a:buChar char="◦"/>
              <a:defRPr/>
            </a:pPr>
            <a:r>
              <a:rPr lang="en-US" altLang="en-US" sz="2400" dirty="0" smtClean="0">
                <a:solidFill>
                  <a:srgbClr val="000000"/>
                </a:solidFill>
              </a:rPr>
              <a:t>Or both fine and jail time</a:t>
            </a:r>
          </a:p>
          <a:p>
            <a:pPr marL="458788" lvl="1" indent="-344488" eaLnBrk="1" fontAlgn="auto" hangingPunct="1">
              <a:lnSpc>
                <a:spcPct val="80000"/>
              </a:lnSpc>
              <a:spcBef>
                <a:spcPct val="50000"/>
              </a:spcBef>
              <a:spcAft>
                <a:spcPts val="0"/>
              </a:spcAft>
              <a:buFont typeface="Wingdings" panose="05000000000000000000" pitchFamily="2" charset="2"/>
              <a:buChar char="Ø"/>
              <a:defRPr/>
            </a:pPr>
            <a:r>
              <a:rPr lang="en-US" altLang="en-US" sz="2400" dirty="0" smtClean="0">
                <a:solidFill>
                  <a:srgbClr val="000000"/>
                </a:solidFill>
              </a:rPr>
              <a:t>Unlawful closed meeting – Same penalty</a:t>
            </a:r>
          </a:p>
          <a:p>
            <a:pPr marL="114300" lvl="1" indent="0" eaLnBrk="1" fontAlgn="auto" hangingPunct="1">
              <a:lnSpc>
                <a:spcPct val="80000"/>
              </a:lnSpc>
              <a:spcBef>
                <a:spcPct val="50000"/>
              </a:spcBef>
              <a:spcAft>
                <a:spcPts val="0"/>
              </a:spcAft>
              <a:buFont typeface="Verdana"/>
              <a:buNone/>
              <a:defRPr/>
            </a:pPr>
            <a:r>
              <a:rPr lang="en-US" altLang="en-US" sz="3200" dirty="0" smtClean="0">
                <a:solidFill>
                  <a:srgbClr val="000000"/>
                </a:solidFill>
              </a:rPr>
              <a:t>Civil</a:t>
            </a:r>
            <a:endParaRPr lang="en-US" altLang="en-US" sz="3200" dirty="0">
              <a:solidFill>
                <a:srgbClr val="000000"/>
              </a:solidFill>
            </a:endParaRPr>
          </a:p>
          <a:p>
            <a:pPr marL="621792" lvl="1" eaLnBrk="1" fontAlgn="auto" hangingPunct="1">
              <a:lnSpc>
                <a:spcPct val="80000"/>
              </a:lnSpc>
              <a:spcBef>
                <a:spcPct val="50000"/>
              </a:spcBef>
              <a:spcAft>
                <a:spcPts val="0"/>
              </a:spcAft>
              <a:buFont typeface="Wingdings" pitchFamily="2" charset="2"/>
              <a:buNone/>
              <a:defRPr/>
            </a:pPr>
            <a:r>
              <a:rPr lang="en-US" altLang="en-US" sz="2400" dirty="0" smtClean="0">
                <a:solidFill>
                  <a:srgbClr val="000000"/>
                </a:solidFill>
              </a:rPr>
              <a:t>Mandamus</a:t>
            </a:r>
          </a:p>
        </p:txBody>
      </p:sp>
      <p:sp>
        <p:nvSpPr>
          <p:cNvPr id="145410" name="Rectangle 2"/>
          <p:cNvSpPr>
            <a:spLocks noGrp="1" noChangeArrowheads="1"/>
          </p:cNvSpPr>
          <p:nvPr>
            <p:ph type="title"/>
          </p:nvPr>
        </p:nvSpPr>
        <p:spPr>
          <a:xfrm>
            <a:off x="457200" y="304800"/>
            <a:ext cx="6781800" cy="990600"/>
          </a:xfrm>
        </p:spPr>
        <p:txBody>
          <a:bodyPr/>
          <a:lstStyle/>
          <a:p>
            <a:pPr eaLnBrk="1" fontAlgn="auto" hangingPunct="1">
              <a:spcAft>
                <a:spcPts val="0"/>
              </a:spcAft>
              <a:defRPr/>
            </a:pPr>
            <a:r>
              <a:rPr lang="en-US" altLang="en-US" sz="4000" dirty="0" smtClean="0">
                <a:solidFill>
                  <a:srgbClr val="FF0066"/>
                </a:solidFill>
              </a:rPr>
              <a:t>Criminal &amp; Civil Penalties</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2895600" y="4648200"/>
            <a:ext cx="5562600" cy="1905000"/>
          </a:xfrm>
          <a:prstGeom prst="rect">
            <a:avLst/>
          </a:prstGeom>
          <a:solidFill>
            <a:schemeClr val="tx1"/>
          </a:solidFill>
          <a:ln w="9525">
            <a:solidFill>
              <a:schemeClr val="tx1"/>
            </a:solidFill>
            <a:miter lim="800000"/>
            <a:headEnd/>
            <a:tailEnd/>
          </a:ln>
          <a:effectLst/>
        </p:spPr>
        <p:txBody>
          <a:bodyPr wrap="none" anchor="ctr"/>
          <a:lstStyle/>
          <a:p>
            <a:pPr eaLnBrk="0" hangingPunct="0"/>
            <a:endParaRPr lang="en-US" altLang="en-US">
              <a:solidFill>
                <a:srgbClr val="000000"/>
              </a:solidFill>
              <a:latin typeface="Tahoma" pitchFamily="34" charset="0"/>
            </a:endParaRPr>
          </a:p>
        </p:txBody>
      </p:sp>
      <p:pic>
        <p:nvPicPr>
          <p:cNvPr id="264195" name="Picture 5" descr="2005-07-18_08-35-16-803"/>
          <p:cNvPicPr>
            <a:picLocks noGrp="1" noChangeAspect="1" noChangeArrowheads="1"/>
          </p:cNvPicPr>
          <p:nvPr>
            <p:ph sz="half" idx="1"/>
          </p:nvPr>
        </p:nvPicPr>
        <p:blipFill>
          <a:blip r:embed="rId3" cstate="print"/>
          <a:srcRect/>
          <a:stretch>
            <a:fillRect/>
          </a:stretch>
        </p:blipFill>
        <p:spPr>
          <a:xfrm>
            <a:off x="3048000" y="4800600"/>
            <a:ext cx="5257800" cy="1571625"/>
          </a:xfrm>
          <a:noFill/>
        </p:spPr>
      </p:pic>
      <p:sp>
        <p:nvSpPr>
          <p:cNvPr id="146435" name="Rectangle 3"/>
          <p:cNvSpPr>
            <a:spLocks noGrp="1" noChangeArrowheads="1"/>
          </p:cNvSpPr>
          <p:nvPr>
            <p:ph type="title"/>
          </p:nvPr>
        </p:nvSpPr>
        <p:spPr/>
        <p:txBody>
          <a:bodyPr/>
          <a:lstStyle/>
          <a:p>
            <a:pPr eaLnBrk="1" fontAlgn="auto" hangingPunct="1">
              <a:spcAft>
                <a:spcPts val="0"/>
              </a:spcAft>
              <a:defRPr/>
            </a:pPr>
            <a:r>
              <a:rPr lang="en-US" altLang="en-US" dirty="0" smtClean="0">
                <a:solidFill>
                  <a:srgbClr val="FF0066"/>
                </a:solidFill>
              </a:rPr>
              <a:t>Voidable Action</a:t>
            </a:r>
          </a:p>
        </p:txBody>
      </p:sp>
      <p:sp>
        <p:nvSpPr>
          <p:cNvPr id="146436" name="Rectangle 4"/>
          <p:cNvSpPr>
            <a:spLocks noChangeArrowheads="1"/>
          </p:cNvSpPr>
          <p:nvPr/>
        </p:nvSpPr>
        <p:spPr bwMode="auto">
          <a:xfrm>
            <a:off x="1219200" y="1739900"/>
            <a:ext cx="6781800" cy="193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ahoma" pitchFamily="34" charset="0"/>
              </a:defRPr>
            </a:lvl1pPr>
            <a:lvl2pPr>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114300" lvl="1">
              <a:lnSpc>
                <a:spcPct val="80000"/>
              </a:lnSpc>
              <a:spcBef>
                <a:spcPct val="20000"/>
              </a:spcBef>
              <a:defRPr/>
            </a:pPr>
            <a:r>
              <a:rPr lang="en-US" altLang="en-US" sz="2400" b="1" dirty="0" smtClean="0">
                <a:solidFill>
                  <a:prstClr val="black"/>
                </a:solidFill>
                <a:latin typeface="Lucida Sans Unicode"/>
              </a:rPr>
              <a:t>Tex. Gov’t Code § 551.141</a:t>
            </a:r>
            <a:r>
              <a:rPr lang="en-US" altLang="en-US" sz="2400" dirty="0" smtClean="0">
                <a:solidFill>
                  <a:prstClr val="black"/>
                </a:solidFill>
                <a:latin typeface="Lucida Sans Unicode"/>
              </a:rPr>
              <a:t> 	</a:t>
            </a:r>
          </a:p>
          <a:p>
            <a:pPr lvl="1">
              <a:lnSpc>
                <a:spcPct val="80000"/>
              </a:lnSpc>
              <a:spcBef>
                <a:spcPct val="20000"/>
              </a:spcBef>
              <a:defRPr/>
            </a:pPr>
            <a:endParaRPr lang="en-US" altLang="en-US" sz="2400" dirty="0" smtClean="0">
              <a:solidFill>
                <a:prstClr val="black"/>
              </a:solidFill>
              <a:latin typeface="Lucida Sans Unicode"/>
            </a:endParaRPr>
          </a:p>
          <a:p>
            <a:pPr lvl="1">
              <a:spcBef>
                <a:spcPct val="20000"/>
              </a:spcBef>
              <a:defRPr/>
            </a:pPr>
            <a:r>
              <a:rPr lang="en-US" altLang="en-US" sz="2400" dirty="0" smtClean="0">
                <a:solidFill>
                  <a:prstClr val="black"/>
                </a:solidFill>
                <a:latin typeface="Lucida Sans Unicode"/>
              </a:rPr>
              <a:t>An action taken by a governmental body in violation of the Open Meetings Act is voidable.</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ChangeArrowheads="1"/>
          </p:cNvSpPr>
          <p:nvPr/>
        </p:nvSpPr>
        <p:spPr bwMode="auto">
          <a:xfrm>
            <a:off x="4800600" y="2743200"/>
            <a:ext cx="4038600" cy="3581400"/>
          </a:xfrm>
          <a:prstGeom prst="rect">
            <a:avLst/>
          </a:prstGeom>
          <a:gradFill rotWithShape="1">
            <a:gsLst>
              <a:gs pos="0">
                <a:srgbClr val="471800"/>
              </a:gs>
              <a:gs pos="50000">
                <a:srgbClr val="993300"/>
              </a:gs>
              <a:gs pos="100000">
                <a:srgbClr val="471800"/>
              </a:gs>
            </a:gsLst>
            <a:lin ang="5400000" scaled="1"/>
          </a:gradFill>
          <a:ln w="9525">
            <a:noFill/>
            <a:miter lim="800000"/>
            <a:headEnd/>
            <a:tailEnd/>
          </a:ln>
          <a:effectLst/>
        </p:spPr>
        <p:txBody>
          <a:bodyPr wrap="none" anchor="ctr"/>
          <a:lstStyle/>
          <a:p>
            <a:pPr eaLnBrk="0" hangingPunct="0"/>
            <a:endParaRPr lang="en-US" altLang="en-US">
              <a:solidFill>
                <a:srgbClr val="000000"/>
              </a:solidFill>
              <a:latin typeface="Tahoma" pitchFamily="34" charset="0"/>
            </a:endParaRPr>
          </a:p>
        </p:txBody>
      </p:sp>
      <p:sp>
        <p:nvSpPr>
          <p:cNvPr id="147459" name="Rectangle 3"/>
          <p:cNvSpPr>
            <a:spLocks noGrp="1" noChangeArrowheads="1"/>
          </p:cNvSpPr>
          <p:nvPr>
            <p:ph type="title"/>
          </p:nvPr>
        </p:nvSpPr>
        <p:spPr/>
        <p:txBody>
          <a:bodyPr/>
          <a:lstStyle/>
          <a:p>
            <a:pPr eaLnBrk="1" fontAlgn="auto" hangingPunct="1">
              <a:spcAft>
                <a:spcPts val="0"/>
              </a:spcAft>
              <a:defRPr/>
            </a:pPr>
            <a:r>
              <a:rPr lang="en-US" altLang="en-US" dirty="0" smtClean="0">
                <a:solidFill>
                  <a:srgbClr val="FF0066"/>
                </a:solidFill>
              </a:rPr>
              <a:t>Written Opinions</a:t>
            </a:r>
          </a:p>
        </p:txBody>
      </p:sp>
      <p:sp>
        <p:nvSpPr>
          <p:cNvPr id="147460" name="Rectangle 4"/>
          <p:cNvSpPr>
            <a:spLocks noGrp="1" noChangeArrowheads="1"/>
          </p:cNvSpPr>
          <p:nvPr>
            <p:ph type="body" sz="half" idx="1"/>
          </p:nvPr>
        </p:nvSpPr>
        <p:spPr>
          <a:xfrm>
            <a:off x="228600" y="1676400"/>
            <a:ext cx="4656138" cy="4114800"/>
          </a:xfrm>
        </p:spPr>
        <p:txBody>
          <a:bodyPr>
            <a:normAutofit lnSpcReduction="10000"/>
          </a:bodyPr>
          <a:lstStyle/>
          <a:p>
            <a:pPr marL="365760" indent="-256032" eaLnBrk="1" fontAlgn="auto" hangingPunct="1">
              <a:spcAft>
                <a:spcPts val="0"/>
              </a:spcAft>
              <a:buFont typeface="Wingdings" pitchFamily="2" charset="2"/>
              <a:buNone/>
              <a:defRPr/>
            </a:pPr>
            <a:r>
              <a:rPr lang="en-US" altLang="en-US" sz="2400" dirty="0" smtClean="0"/>
              <a:t>	</a:t>
            </a:r>
            <a:r>
              <a:rPr lang="en-US" altLang="en-US" sz="2800" dirty="0" smtClean="0"/>
              <a:t>It is a defense to prosecution of a violation of the Open Meetings Act that a member of a governmental body acted in reasonable reliance on a written opinion of the City Attorney.</a:t>
            </a:r>
          </a:p>
        </p:txBody>
      </p:sp>
      <p:pic>
        <p:nvPicPr>
          <p:cNvPr id="265221" name="Picture 5" descr="2005-07-14_15-53-17-472"/>
          <p:cNvPicPr>
            <a:picLocks noGrp="1" noChangeAspect="1" noChangeArrowheads="1"/>
          </p:cNvPicPr>
          <p:nvPr>
            <p:ph sz="half" idx="2"/>
          </p:nvPr>
        </p:nvPicPr>
        <p:blipFill>
          <a:blip r:embed="rId3" cstate="print"/>
          <a:srcRect/>
          <a:stretch>
            <a:fillRect/>
          </a:stretch>
        </p:blipFill>
        <p:spPr>
          <a:xfrm>
            <a:off x="5029200" y="2994025"/>
            <a:ext cx="3576638" cy="3025775"/>
          </a:xfrm>
          <a:noFill/>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850900" y="457200"/>
            <a:ext cx="7531100" cy="914400"/>
          </a:xfrm>
        </p:spPr>
        <p:txBody>
          <a:bodyPr/>
          <a:lstStyle/>
          <a:p>
            <a:r>
              <a:rPr lang="en-US" altLang="en-US" smtClean="0"/>
              <a:t>REMEMBER --</a:t>
            </a:r>
          </a:p>
        </p:txBody>
      </p:sp>
      <p:sp>
        <p:nvSpPr>
          <p:cNvPr id="266243" name="Rectangle 3"/>
          <p:cNvSpPr>
            <a:spLocks noGrp="1" noChangeArrowheads="1"/>
          </p:cNvSpPr>
          <p:nvPr>
            <p:ph type="body" idx="1"/>
          </p:nvPr>
        </p:nvSpPr>
        <p:spPr>
          <a:xfrm>
            <a:off x="838200" y="1981200"/>
            <a:ext cx="7772400" cy="3657600"/>
          </a:xfrm>
        </p:spPr>
        <p:txBody>
          <a:bodyPr/>
          <a:lstStyle/>
          <a:p>
            <a:pPr marL="0" indent="0">
              <a:buFontTx/>
              <a:buNone/>
            </a:pPr>
            <a:r>
              <a:rPr lang="en-US" altLang="en-US" sz="4000" smtClean="0"/>
              <a:t>It is the process of building a consensus or reaching a meeting of the minds that the Open Meetings Act is intended to open to public scrutiny.</a:t>
            </a:r>
          </a:p>
        </p:txBody>
      </p:sp>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WordArt 2"/>
          <p:cNvSpPr>
            <a:spLocks noChangeArrowheads="1" noChangeShapeType="1" noTextEdit="1"/>
          </p:cNvSpPr>
          <p:nvPr/>
        </p:nvSpPr>
        <p:spPr bwMode="auto">
          <a:xfrm>
            <a:off x="609600" y="1676400"/>
            <a:ext cx="7848600" cy="3352800"/>
          </a:xfrm>
          <a:prstGeom prst="rect">
            <a:avLst/>
          </a:prstGeom>
        </p:spPr>
        <p:txBody>
          <a:bodyPr wrap="none" fromWordArt="1">
            <a:prstTxWarp prst="textPlain">
              <a:avLst>
                <a:gd name="adj" fmla="val 50000"/>
              </a:avLst>
            </a:prstTxWarp>
            <a:scene3d>
              <a:camera prst="legacyObliqueTopRight"/>
              <a:lightRig rig="legacyFlat3" dir="r"/>
            </a:scene3d>
            <a:sp3d extrusionH="430200" prstMaterial="legacyMatte">
              <a:extrusionClr>
                <a:srgbClr val="FFFFCC"/>
              </a:extrusionClr>
            </a:sp3d>
          </a:bodyPr>
          <a:lstStyle/>
          <a:p>
            <a:pPr algn="ctr"/>
            <a:r>
              <a:rPr lang="en-US" sz="3600" kern="10">
                <a:ln w="9525">
                  <a:round/>
                  <a:headEnd/>
                  <a:tailEnd/>
                </a:ln>
                <a:solidFill>
                  <a:srgbClr val="CC0000"/>
                </a:solidFill>
                <a:latin typeface="Impact"/>
              </a:rPr>
              <a:t>Ethical Issues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569794"/>
                                        </p:tgtEl>
                                        <p:attrNameLst>
                                          <p:attrName>style.visibility</p:attrName>
                                        </p:attrNameLst>
                                      </p:cBhvr>
                                      <p:to>
                                        <p:strVal val="visible"/>
                                      </p:to>
                                    </p:set>
                                    <p:anim calcmode="lin" valueType="num">
                                      <p:cBhvr>
                                        <p:cTn id="7" dur="500" fill="hold"/>
                                        <p:tgtEl>
                                          <p:spTgt spid="1569794"/>
                                        </p:tgtEl>
                                        <p:attrNameLst>
                                          <p:attrName>ppt_w</p:attrName>
                                        </p:attrNameLst>
                                      </p:cBhvr>
                                      <p:tavLst>
                                        <p:tav tm="0">
                                          <p:val>
                                            <p:fltVal val="0"/>
                                          </p:val>
                                        </p:tav>
                                        <p:tav tm="100000">
                                          <p:val>
                                            <p:strVal val="#ppt_w"/>
                                          </p:val>
                                        </p:tav>
                                      </p:tavLst>
                                    </p:anim>
                                    <p:anim calcmode="lin" valueType="num">
                                      <p:cBhvr>
                                        <p:cTn id="8" dur="500" fill="hold"/>
                                        <p:tgtEl>
                                          <p:spTgt spid="1569794"/>
                                        </p:tgtEl>
                                        <p:attrNameLst>
                                          <p:attrName>ppt_h</p:attrName>
                                        </p:attrNameLst>
                                      </p:cBhvr>
                                      <p:tavLst>
                                        <p:tav tm="0">
                                          <p:val>
                                            <p:fltVal val="0"/>
                                          </p:val>
                                        </p:tav>
                                        <p:tav tm="100000">
                                          <p:val>
                                            <p:strVal val="#ppt_h"/>
                                          </p:val>
                                        </p:tav>
                                      </p:tavLst>
                                    </p:anim>
                                    <p:anim calcmode="lin" valueType="num">
                                      <p:cBhvr>
                                        <p:cTn id="9" dur="500" fill="hold"/>
                                        <p:tgtEl>
                                          <p:spTgt spid="1569794"/>
                                        </p:tgtEl>
                                        <p:attrNameLst>
                                          <p:attrName>ppt_x</p:attrName>
                                        </p:attrNameLst>
                                      </p:cBhvr>
                                      <p:tavLst>
                                        <p:tav tm="0">
                                          <p:val>
                                            <p:fltVal val="0.5"/>
                                          </p:val>
                                        </p:tav>
                                        <p:tav tm="100000">
                                          <p:val>
                                            <p:strVal val="#ppt_x"/>
                                          </p:val>
                                        </p:tav>
                                      </p:tavLst>
                                    </p:anim>
                                    <p:anim calcmode="lin" valueType="num">
                                      <p:cBhvr>
                                        <p:cTn id="10" dur="500" fill="hold"/>
                                        <p:tgtEl>
                                          <p:spTgt spid="15697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979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idx="4294967295"/>
          </p:nvPr>
        </p:nvSpPr>
        <p:spPr>
          <a:xfrm>
            <a:off x="914400" y="304800"/>
            <a:ext cx="7696200" cy="1295400"/>
          </a:xfrm>
        </p:spPr>
        <p:txBody>
          <a:bodyPr/>
          <a:lstStyle/>
          <a:p>
            <a:pPr eaLnBrk="1" hangingPunct="1"/>
            <a:r>
              <a:rPr lang="en-US" altLang="en-US" sz="4000" b="1" smtClean="0">
                <a:solidFill>
                  <a:schemeClr val="tx1"/>
                </a:solidFill>
              </a:rPr>
              <a:t>The BPSC has authority to hear cases regarding:</a:t>
            </a:r>
          </a:p>
        </p:txBody>
      </p:sp>
      <p:sp>
        <p:nvSpPr>
          <p:cNvPr id="222211" name="Rectangle 3"/>
          <p:cNvSpPr>
            <a:spLocks noGrp="1" noChangeArrowheads="1"/>
          </p:cNvSpPr>
          <p:nvPr>
            <p:ph type="body" idx="4294967295"/>
          </p:nvPr>
        </p:nvSpPr>
        <p:spPr>
          <a:xfrm>
            <a:off x="990600" y="2057400"/>
            <a:ext cx="7848600" cy="4343400"/>
          </a:xfrm>
        </p:spPr>
        <p:txBody>
          <a:bodyPr/>
          <a:lstStyle/>
          <a:p>
            <a:pPr eaLnBrk="1" hangingPunct="1"/>
            <a:r>
              <a:rPr lang="en-US" altLang="en-US" sz="2400" smtClean="0"/>
              <a:t>The materials or methods used to construct a building or improvement, including the foundation, structural elements, electrical wiring or apparatus, plumbing and fixtures, entrances, or exits;</a:t>
            </a:r>
          </a:p>
          <a:p>
            <a:pPr eaLnBrk="1" hangingPunct="1"/>
            <a:endParaRPr lang="en-US" altLang="en-US" sz="2400" smtClean="0"/>
          </a:p>
          <a:p>
            <a:pPr eaLnBrk="1" hangingPunct="1"/>
            <a:r>
              <a:rPr lang="en-US" altLang="en-US" sz="2400" smtClean="0"/>
              <a:t>the fire safety of a building or improvement, including provisions relating to materials, types of construction or design, warning devices, sprinklers or other fire suppression devices, availability of water supply for extinguishing fires, or location, design, or width of entrances or exits; </a:t>
            </a:r>
          </a:p>
        </p:txBody>
      </p:sp>
    </p:spTree>
  </p:cSld>
  <p:clrMapOvr>
    <a:masterClrMapping/>
  </p:clrMapOvr>
  <p:transition spd="med">
    <p:diamon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846138" y="630238"/>
            <a:ext cx="7789862" cy="615950"/>
          </a:xfrm>
        </p:spPr>
        <p:txBody>
          <a:bodyPr/>
          <a:lstStyle/>
          <a:p>
            <a:pPr eaLnBrk="1" hangingPunct="1"/>
            <a:r>
              <a:rPr lang="en-US" altLang="en-US" b="1" smtClean="0">
                <a:solidFill>
                  <a:srgbClr val="FFFF00"/>
                </a:solidFill>
                <a:latin typeface="Arial Black" pitchFamily="34" charset="0"/>
              </a:rPr>
              <a:t>Conflicts Of Interest</a:t>
            </a:r>
          </a:p>
        </p:txBody>
      </p:sp>
      <p:sp>
        <p:nvSpPr>
          <p:cNvPr id="982019" name="Rectangle 3"/>
          <p:cNvSpPr>
            <a:spLocks noGrp="1" noChangeArrowheads="1"/>
          </p:cNvSpPr>
          <p:nvPr>
            <p:ph type="body" idx="1"/>
          </p:nvPr>
        </p:nvSpPr>
        <p:spPr>
          <a:xfrm>
            <a:off x="457200" y="1295400"/>
            <a:ext cx="7391400" cy="4953000"/>
          </a:xfrm>
        </p:spPr>
        <p:txBody>
          <a:bodyPr/>
          <a:lstStyle/>
          <a:p>
            <a:pPr marL="696913" lvl="1" indent="-349250" eaLnBrk="1" hangingPunct="1">
              <a:buFontTx/>
              <a:buChar char="•"/>
            </a:pPr>
            <a:r>
              <a:rPr lang="en-US" altLang="en-US" sz="3200" b="1" smtClean="0"/>
              <a:t>Local Government Code Chapter 171 (The “Floor”) -- </a:t>
            </a:r>
          </a:p>
          <a:p>
            <a:pPr marL="696913" lvl="1" indent="-349250" eaLnBrk="1" hangingPunct="1"/>
            <a:endParaRPr lang="en-US" altLang="en-US" sz="2000" b="1" smtClean="0"/>
          </a:p>
          <a:p>
            <a:pPr marL="696913" lvl="1" indent="-349250" eaLnBrk="1" hangingPunct="1">
              <a:buFontTx/>
              <a:buChar char="•"/>
            </a:pPr>
            <a:r>
              <a:rPr lang="en-US" altLang="en-US" sz="3200" b="1" smtClean="0"/>
              <a:t>Cumulative of City Charter and Ordinances</a:t>
            </a:r>
          </a:p>
          <a:p>
            <a:pPr marL="696913" lvl="1" indent="-349250" eaLnBrk="1" hangingPunct="1">
              <a:buFontTx/>
              <a:buNone/>
            </a:pPr>
            <a:endParaRPr lang="en-US" altLang="en-US" sz="2000" b="1" smtClean="0"/>
          </a:p>
          <a:p>
            <a:pPr marL="696913" lvl="1" indent="-349250" eaLnBrk="1" hangingPunct="1">
              <a:spcBef>
                <a:spcPct val="0"/>
              </a:spcBef>
              <a:buFontTx/>
              <a:buNone/>
            </a:pPr>
            <a:r>
              <a:rPr lang="en-US" altLang="en-US" smtClean="0"/>
              <a:t>   </a:t>
            </a:r>
            <a:r>
              <a:rPr lang="en-US" altLang="en-US" sz="2400" b="1" smtClean="0">
                <a:solidFill>
                  <a:srgbClr val="FFFF00"/>
                </a:solidFill>
              </a:rPr>
              <a:t>The official shall file, before </a:t>
            </a:r>
          </a:p>
          <a:p>
            <a:pPr marL="696913" lvl="1" indent="-349250" eaLnBrk="1" hangingPunct="1">
              <a:spcBef>
                <a:spcPct val="0"/>
              </a:spcBef>
              <a:buFontTx/>
              <a:buNone/>
            </a:pPr>
            <a:r>
              <a:rPr lang="en-US" altLang="en-US" sz="2400" b="1" smtClean="0">
                <a:solidFill>
                  <a:srgbClr val="FFFF00"/>
                </a:solidFill>
              </a:rPr>
              <a:t>   a vote or decision on any matter. . .</a:t>
            </a:r>
            <a:r>
              <a:rPr lang="en-US" altLang="en-US" sz="2400" b="1" smtClean="0"/>
              <a:t> </a:t>
            </a:r>
          </a:p>
          <a:p>
            <a:pPr marL="696913" lvl="1" indent="-349250" eaLnBrk="1" hangingPunct="1">
              <a:spcBef>
                <a:spcPct val="0"/>
              </a:spcBef>
              <a:buFontTx/>
              <a:buNone/>
            </a:pPr>
            <a:endParaRPr lang="en-US" altLang="en-US" sz="2400" b="1" smtClean="0"/>
          </a:p>
          <a:p>
            <a:pPr marL="696913" lvl="1" indent="-349250" eaLnBrk="1" hangingPunct="1">
              <a:spcBef>
                <a:spcPct val="0"/>
              </a:spcBef>
              <a:buFontTx/>
              <a:buNone/>
            </a:pPr>
            <a:r>
              <a:rPr lang="en-US" altLang="en-US" b="1" smtClean="0"/>
              <a:t>    </a:t>
            </a:r>
            <a:r>
              <a:rPr lang="en-US" altLang="en-US" sz="2400" b="1" smtClean="0">
                <a:solidFill>
                  <a:srgbClr val="00CCFF"/>
                </a:solidFill>
              </a:rPr>
              <a:t>And shall abstain from further participation in the matter.</a:t>
            </a:r>
          </a:p>
          <a:p>
            <a:pPr marL="696913" lvl="1" indent="-349250" eaLnBrk="1" hangingPunct="1"/>
            <a:endParaRPr lang="en-US" altLang="en-US" sz="2400" b="1" smtClean="0">
              <a:solidFill>
                <a:srgbClr val="00CCFF"/>
              </a:solidFill>
            </a:endParaRPr>
          </a:p>
        </p:txBody>
      </p:sp>
      <p:pic>
        <p:nvPicPr>
          <p:cNvPr id="268292" name="Picture 4" descr="SCHLDIST"/>
          <p:cNvPicPr>
            <a:picLocks noChangeAspect="1" noChangeArrowheads="1"/>
          </p:cNvPicPr>
          <p:nvPr/>
        </p:nvPicPr>
        <p:blipFill>
          <a:blip r:embed="rId2" cstate="print"/>
          <a:srcRect/>
          <a:stretch>
            <a:fillRect/>
          </a:stretch>
        </p:blipFill>
        <p:spPr bwMode="auto">
          <a:xfrm>
            <a:off x="6075363" y="3505200"/>
            <a:ext cx="3068637" cy="174625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82019">
                                            <p:txEl>
                                              <p:pRg st="0" end="0"/>
                                            </p:txEl>
                                          </p:spTgt>
                                        </p:tgtEl>
                                        <p:attrNameLst>
                                          <p:attrName>style.visibility</p:attrName>
                                        </p:attrNameLst>
                                      </p:cBhvr>
                                      <p:to>
                                        <p:strVal val="visible"/>
                                      </p:to>
                                    </p:set>
                                    <p:anim to="" calcmode="lin" valueType="num">
                                      <p:cBhvr>
                                        <p:cTn id="7" dur="1" fill="hold"/>
                                        <p:tgtEl>
                                          <p:spTgt spid="98201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982019">
                                            <p:txEl>
                                              <p:pRg st="2" end="2"/>
                                            </p:txEl>
                                          </p:spTgt>
                                        </p:tgtEl>
                                        <p:attrNameLst>
                                          <p:attrName>style.visibility</p:attrName>
                                        </p:attrNameLst>
                                      </p:cBhvr>
                                      <p:to>
                                        <p:strVal val="visible"/>
                                      </p:to>
                                    </p:set>
                                    <p:anim to="" calcmode="lin" valueType="num">
                                      <p:cBhvr>
                                        <p:cTn id="12" dur="1" fill="hold"/>
                                        <p:tgtEl>
                                          <p:spTgt spid="982019">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982019">
                                            <p:txEl>
                                              <p:pRg st="4" end="4"/>
                                            </p:txEl>
                                          </p:spTgt>
                                        </p:tgtEl>
                                        <p:attrNameLst>
                                          <p:attrName>style.visibility</p:attrName>
                                        </p:attrNameLst>
                                      </p:cBhvr>
                                      <p:to>
                                        <p:strVal val="visible"/>
                                      </p:to>
                                    </p:set>
                                    <p:anim to="" calcmode="lin" valueType="num">
                                      <p:cBhvr>
                                        <p:cTn id="17" dur="1" fill="hold"/>
                                        <p:tgtEl>
                                          <p:spTgt spid="982019">
                                            <p:txEl>
                                              <p:pRg st="4" end="4"/>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982019">
                                            <p:txEl>
                                              <p:pRg st="5" end="5"/>
                                            </p:txEl>
                                          </p:spTgt>
                                        </p:tgtEl>
                                        <p:attrNameLst>
                                          <p:attrName>style.visibility</p:attrName>
                                        </p:attrNameLst>
                                      </p:cBhvr>
                                      <p:to>
                                        <p:strVal val="visible"/>
                                      </p:to>
                                    </p:set>
                                    <p:anim to="" calcmode="lin" valueType="num">
                                      <p:cBhvr>
                                        <p:cTn id="20" dur="1" fill="hold"/>
                                        <p:tgtEl>
                                          <p:spTgt spid="982019">
                                            <p:txEl>
                                              <p:pRg st="5" end="5"/>
                                            </p:txEl>
                                          </p:spTgt>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nodeType="clickEffect">
                                  <p:stCondLst>
                                    <p:cond delay="0"/>
                                  </p:stCondLst>
                                  <p:childTnLst>
                                    <p:set>
                                      <p:cBhvr>
                                        <p:cTn id="24" dur="1" fill="hold">
                                          <p:stCondLst>
                                            <p:cond delay="0"/>
                                          </p:stCondLst>
                                        </p:cTn>
                                        <p:tgtEl>
                                          <p:spTgt spid="982019">
                                            <p:txEl>
                                              <p:pRg st="7" end="7"/>
                                            </p:txEl>
                                          </p:spTgt>
                                        </p:tgtEl>
                                        <p:attrNameLst>
                                          <p:attrName>style.visibility</p:attrName>
                                        </p:attrNameLst>
                                      </p:cBhvr>
                                      <p:to>
                                        <p:strVal val="visible"/>
                                      </p:to>
                                    </p:set>
                                    <p:anim to="" calcmode="lin" valueType="num">
                                      <p:cBhvr>
                                        <p:cTn id="25" dur="1" fill="hold"/>
                                        <p:tgtEl>
                                          <p:spTgt spid="982019">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eaLnBrk="1" hangingPunct="1"/>
            <a:r>
              <a:rPr lang="en-US" altLang="en-US" sz="3200" smtClean="0"/>
              <a:t>The Texas conflict of interest statute addresses two types of conflicts:</a:t>
            </a:r>
          </a:p>
        </p:txBody>
      </p:sp>
      <p:sp>
        <p:nvSpPr>
          <p:cNvPr id="269315" name="Rectangle 3"/>
          <p:cNvSpPr>
            <a:spLocks noGrp="1" noChangeArrowheads="1"/>
          </p:cNvSpPr>
          <p:nvPr>
            <p:ph type="body" idx="1"/>
          </p:nvPr>
        </p:nvSpPr>
        <p:spPr>
          <a:xfrm>
            <a:off x="762000" y="2209800"/>
            <a:ext cx="7696200" cy="4114800"/>
          </a:xfrm>
        </p:spPr>
        <p:txBody>
          <a:bodyPr/>
          <a:lstStyle/>
          <a:p>
            <a:pPr eaLnBrk="1" hangingPunct="1">
              <a:lnSpc>
                <a:spcPct val="80000"/>
              </a:lnSpc>
            </a:pPr>
            <a:r>
              <a:rPr lang="en-US" altLang="en-US" sz="2400" b="1" u="sng" smtClean="0"/>
              <a:t>Business Entity Conflicts</a:t>
            </a:r>
            <a:r>
              <a:rPr lang="en-US" altLang="en-US" sz="2400" b="1" smtClean="0"/>
              <a:t>:</a:t>
            </a:r>
            <a:r>
              <a:rPr lang="en-US" altLang="en-US" sz="2400" smtClean="0"/>
              <a:t>  conflicts due to a City official’s substantial interest in a “business entity” that has an issue before the City; or </a:t>
            </a:r>
          </a:p>
          <a:p>
            <a:pPr eaLnBrk="1" hangingPunct="1">
              <a:lnSpc>
                <a:spcPct val="80000"/>
              </a:lnSpc>
              <a:buFontTx/>
              <a:buNone/>
            </a:pPr>
            <a:endParaRPr lang="en-US" altLang="en-US" sz="2400" b="1" u="sng" smtClean="0"/>
          </a:p>
          <a:p>
            <a:pPr eaLnBrk="1" hangingPunct="1">
              <a:lnSpc>
                <a:spcPct val="80000"/>
              </a:lnSpc>
            </a:pPr>
            <a:r>
              <a:rPr lang="en-US" altLang="en-US" sz="2400" b="1" u="sng" smtClean="0"/>
              <a:t>Real Property Conflicts</a:t>
            </a:r>
            <a:r>
              <a:rPr lang="en-US" altLang="en-US" sz="2400" smtClean="0"/>
              <a:t>:  conflicts due to a City official’s substantial interest in “real property” that would be affected by a City action.   </a:t>
            </a:r>
          </a:p>
          <a:p>
            <a:pPr eaLnBrk="1" hangingPunct="1">
              <a:lnSpc>
                <a:spcPct val="80000"/>
              </a:lnSpc>
              <a:buFontTx/>
              <a:buNone/>
            </a:pPr>
            <a:endParaRPr lang="en-US" altLang="en-US" sz="2400" smtClean="0"/>
          </a:p>
          <a:p>
            <a:pPr eaLnBrk="1" hangingPunct="1">
              <a:lnSpc>
                <a:spcPct val="80000"/>
              </a:lnSpc>
            </a:pPr>
            <a:r>
              <a:rPr lang="en-US" altLang="en-US" sz="2400" smtClean="0"/>
              <a:t>If an item is being considered by a City official that does not involve a business entity or real property, then chapter 171 conflict of interest laws would not be applicable.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42" name="Rectangle 2"/>
          <p:cNvSpPr>
            <a:spLocks noGrp="1" noChangeArrowheads="1"/>
          </p:cNvSpPr>
          <p:nvPr>
            <p:ph type="title"/>
          </p:nvPr>
        </p:nvSpPr>
        <p:spPr>
          <a:xfrm>
            <a:off x="990600" y="1295400"/>
            <a:ext cx="7010400" cy="838200"/>
          </a:xfrm>
        </p:spPr>
        <p:txBody>
          <a:bodyPr/>
          <a:lstStyle/>
          <a:p>
            <a:pPr eaLnBrk="1" hangingPunct="1">
              <a:defRPr/>
            </a:pPr>
            <a:r>
              <a:rPr lang="en-US" sz="5400" smtClean="0">
                <a:latin typeface="Arial Black" pitchFamily="34" charset="0"/>
              </a:rPr>
              <a:t>Whose Interest?</a:t>
            </a:r>
          </a:p>
        </p:txBody>
      </p:sp>
      <p:sp>
        <p:nvSpPr>
          <p:cNvPr id="983043" name="Rectangle 3"/>
          <p:cNvSpPr>
            <a:spLocks noGrp="1" noChangeArrowheads="1"/>
          </p:cNvSpPr>
          <p:nvPr>
            <p:ph type="body" idx="1"/>
          </p:nvPr>
        </p:nvSpPr>
        <p:spPr>
          <a:xfrm>
            <a:off x="685800" y="1981200"/>
            <a:ext cx="7772400" cy="4191000"/>
          </a:xfrm>
        </p:spPr>
        <p:txBody>
          <a:bodyPr/>
          <a:lstStyle/>
          <a:p>
            <a:pPr indent="4763" eaLnBrk="1" hangingPunct="1">
              <a:lnSpc>
                <a:spcPct val="90000"/>
              </a:lnSpc>
              <a:buFont typeface="Wingdings" pitchFamily="2" charset="2"/>
              <a:buNone/>
              <a:defRPr/>
            </a:pPr>
            <a:r>
              <a:rPr lang="en-US" smtClean="0"/>
              <a:t>	</a:t>
            </a:r>
          </a:p>
          <a:p>
            <a:pPr indent="4763" eaLnBrk="1" hangingPunct="1">
              <a:lnSpc>
                <a:spcPct val="90000"/>
              </a:lnSpc>
              <a:buFont typeface="Wingdings" pitchFamily="2" charset="2"/>
              <a:buNone/>
              <a:defRPr/>
            </a:pPr>
            <a:r>
              <a:rPr lang="en-US" b="1" smtClean="0">
                <a:solidFill>
                  <a:srgbClr val="66FFFF"/>
                </a:solidFill>
              </a:rPr>
              <a:t>“Local Public Official” includes mayor and councilmembers, P&amp;Z members, Board of Adjustment members, municipal employees </a:t>
            </a:r>
          </a:p>
          <a:p>
            <a:pPr indent="4763" eaLnBrk="1" hangingPunct="1">
              <a:lnSpc>
                <a:spcPct val="90000"/>
              </a:lnSpc>
              <a:buFont typeface="Wingdings" pitchFamily="2" charset="2"/>
              <a:buNone/>
              <a:defRPr/>
            </a:pPr>
            <a:r>
              <a:rPr lang="en-US" b="1" smtClean="0">
                <a:solidFill>
                  <a:srgbClr val="66FFFF"/>
                </a:solidFill>
              </a:rPr>
              <a:t>and relatives.</a:t>
            </a:r>
          </a:p>
          <a:p>
            <a:pPr indent="4763" eaLnBrk="1" hangingPunct="1">
              <a:lnSpc>
                <a:spcPct val="90000"/>
              </a:lnSpc>
              <a:buFont typeface="Wingdings" pitchFamily="2" charset="2"/>
              <a:buNone/>
              <a:defRPr/>
            </a:pPr>
            <a:endParaRPr lang="en-US" smtClean="0">
              <a:solidFill>
                <a:schemeClr val="hlink"/>
              </a:solidFill>
            </a:endParaRPr>
          </a:p>
          <a:p>
            <a:pPr indent="4763" eaLnBrk="1" hangingPunct="1">
              <a:lnSpc>
                <a:spcPct val="90000"/>
              </a:lnSpc>
              <a:buFont typeface="Wingdings" pitchFamily="2" charset="2"/>
              <a:buNone/>
              <a:defRPr/>
            </a:pPr>
            <a:r>
              <a:rPr lang="en-US" smtClean="0"/>
              <a:t>	</a:t>
            </a:r>
          </a:p>
        </p:txBody>
      </p:sp>
      <p:graphicFrame>
        <p:nvGraphicFramePr>
          <p:cNvPr id="983044" name="Object 4"/>
          <p:cNvGraphicFramePr>
            <a:graphicFrameLocks noChangeAspect="1"/>
          </p:cNvGraphicFramePr>
          <p:nvPr/>
        </p:nvGraphicFramePr>
        <p:xfrm>
          <a:off x="6811963" y="3200400"/>
          <a:ext cx="2332037" cy="3352800"/>
        </p:xfrm>
        <a:graphic>
          <a:graphicData uri="http://schemas.openxmlformats.org/presentationml/2006/ole">
            <p:oleObj spid="_x0000_s270340" name="Clip" r:id="rId3" imgW="2287296" imgH="1931997" progId="MS_ClipArt_Gallery.2">
              <p:embed/>
            </p:oleObj>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83042"/>
                                        </p:tgtEl>
                                        <p:attrNameLst>
                                          <p:attrName>style.visibility</p:attrName>
                                        </p:attrNameLst>
                                      </p:cBhvr>
                                      <p:to>
                                        <p:strVal val="visible"/>
                                      </p:to>
                                    </p:set>
                                    <p:anim to="" calcmode="lin" valueType="num">
                                      <p:cBhvr>
                                        <p:cTn id="7" dur="1" fill="hold"/>
                                        <p:tgtEl>
                                          <p:spTgt spid="98304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983044"/>
                                        </p:tgtEl>
                                        <p:attrNameLst>
                                          <p:attrName>style.visibility</p:attrName>
                                        </p:attrNameLst>
                                      </p:cBhvr>
                                      <p:to>
                                        <p:strVal val="visible"/>
                                      </p:to>
                                    </p:set>
                                    <p:anim to="" calcmode="lin" valueType="num">
                                      <p:cBhvr>
                                        <p:cTn id="12" dur="1" fill="hold"/>
                                        <p:tgtEl>
                                          <p:spTgt spid="983044"/>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83043">
                                            <p:txEl>
                                              <p:pRg st="1" end="1"/>
                                            </p:txEl>
                                          </p:spTgt>
                                        </p:tgtEl>
                                        <p:attrNameLst>
                                          <p:attrName>style.visibility</p:attrName>
                                        </p:attrNameLst>
                                      </p:cBhvr>
                                      <p:to>
                                        <p:strVal val="visible"/>
                                      </p:to>
                                    </p:set>
                                    <p:animEffect transition="in" filter="dissolve">
                                      <p:cBhvr>
                                        <p:cTn id="17" dur="500"/>
                                        <p:tgtEl>
                                          <p:spTgt spid="983043">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983043">
                                            <p:txEl>
                                              <p:pRg st="2" end="2"/>
                                            </p:txEl>
                                          </p:spTgt>
                                        </p:tgtEl>
                                        <p:attrNameLst>
                                          <p:attrName>style.visibility</p:attrName>
                                        </p:attrNameLst>
                                      </p:cBhvr>
                                      <p:to>
                                        <p:strVal val="visible"/>
                                      </p:to>
                                    </p:set>
                                    <p:animEffect transition="in" filter="dissolve">
                                      <p:cBhvr>
                                        <p:cTn id="20" dur="500"/>
                                        <p:tgtEl>
                                          <p:spTgt spid="983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42" grpId="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4066" name="Rectangle 2"/>
          <p:cNvSpPr>
            <a:spLocks noGrp="1" noChangeArrowheads="1"/>
          </p:cNvSpPr>
          <p:nvPr>
            <p:ph type="title"/>
          </p:nvPr>
        </p:nvSpPr>
        <p:spPr>
          <a:xfrm>
            <a:off x="533400" y="990600"/>
            <a:ext cx="7772400" cy="1143000"/>
          </a:xfrm>
        </p:spPr>
        <p:txBody>
          <a:bodyPr/>
          <a:lstStyle/>
          <a:p>
            <a:pPr eaLnBrk="1" hangingPunct="1"/>
            <a:r>
              <a:rPr lang="en-US" altLang="en-US" smtClean="0"/>
              <a:t> </a:t>
            </a:r>
            <a:r>
              <a:rPr lang="en-US" altLang="en-US" b="1" smtClean="0">
                <a:solidFill>
                  <a:srgbClr val="003399"/>
                </a:solidFill>
                <a:latin typeface="Arial Black" pitchFamily="34" charset="0"/>
              </a:rPr>
              <a:t>Substantial Interest</a:t>
            </a:r>
          </a:p>
        </p:txBody>
      </p:sp>
      <p:sp>
        <p:nvSpPr>
          <p:cNvPr id="984067" name="Rectangle 3"/>
          <p:cNvSpPr>
            <a:spLocks noGrp="1" noChangeArrowheads="1"/>
          </p:cNvSpPr>
          <p:nvPr>
            <p:ph type="body" idx="1"/>
          </p:nvPr>
        </p:nvSpPr>
        <p:spPr>
          <a:xfrm>
            <a:off x="2108200" y="2925763"/>
            <a:ext cx="3959225" cy="1557337"/>
          </a:xfrm>
        </p:spPr>
        <p:txBody>
          <a:bodyPr/>
          <a:lstStyle/>
          <a:p>
            <a:pPr eaLnBrk="1" hangingPunct="1">
              <a:buFontTx/>
              <a:buNone/>
            </a:pPr>
            <a:r>
              <a:rPr lang="en-US" altLang="en-US" smtClean="0"/>
              <a:t>	</a:t>
            </a:r>
            <a:r>
              <a:rPr lang="en-US" altLang="en-US" b="1" smtClean="0">
                <a:solidFill>
                  <a:srgbClr val="003399"/>
                </a:solidFill>
              </a:rPr>
              <a:t>Does the official have a “substantial interest” in the business entity or real property?</a:t>
            </a:r>
            <a:r>
              <a:rPr lang="en-US" altLang="en-US" b="1" smtClean="0">
                <a:solidFill>
                  <a:srgbClr val="FFFF99"/>
                </a:solidFill>
              </a:rPr>
              <a:t>	</a:t>
            </a:r>
          </a:p>
        </p:txBody>
      </p:sp>
      <p:graphicFrame>
        <p:nvGraphicFramePr>
          <p:cNvPr id="271364" name="Object 4"/>
          <p:cNvGraphicFramePr>
            <a:graphicFrameLocks noChangeAspect="1"/>
          </p:cNvGraphicFramePr>
          <p:nvPr/>
        </p:nvGraphicFramePr>
        <p:xfrm flipH="1">
          <a:off x="6096000" y="1981200"/>
          <a:ext cx="3048000" cy="4495800"/>
        </p:xfrm>
        <a:graphic>
          <a:graphicData uri="http://schemas.openxmlformats.org/presentationml/2006/ole">
            <p:oleObj spid="_x0000_s271364" name="Clip" r:id="rId3" imgW="3467100" imgH="5632450" progId="MS_ClipArt_Gallery.2">
              <p:embed/>
            </p:oleObj>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4066"/>
                                        </p:tgtEl>
                                        <p:attrNameLst>
                                          <p:attrName>style.visibility</p:attrName>
                                        </p:attrNameLst>
                                      </p:cBhvr>
                                      <p:to>
                                        <p:strVal val="visible"/>
                                      </p:to>
                                    </p:set>
                                    <p:anim calcmode="lin" valueType="num">
                                      <p:cBhvr additive="base">
                                        <p:cTn id="7" dur="500" fill="hold"/>
                                        <p:tgtEl>
                                          <p:spTgt spid="984066"/>
                                        </p:tgtEl>
                                        <p:attrNameLst>
                                          <p:attrName>ppt_x</p:attrName>
                                        </p:attrNameLst>
                                      </p:cBhvr>
                                      <p:tavLst>
                                        <p:tav tm="0">
                                          <p:val>
                                            <p:strVal val="0-#ppt_w/2"/>
                                          </p:val>
                                        </p:tav>
                                        <p:tav tm="100000">
                                          <p:val>
                                            <p:strVal val="#ppt_x"/>
                                          </p:val>
                                        </p:tav>
                                      </p:tavLst>
                                    </p:anim>
                                    <p:anim calcmode="lin" valueType="num">
                                      <p:cBhvr additive="base">
                                        <p:cTn id="8" dur="500" fill="hold"/>
                                        <p:tgtEl>
                                          <p:spTgt spid="9840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84067">
                                            <p:txEl>
                                              <p:pRg st="0" end="0"/>
                                            </p:txEl>
                                          </p:spTgt>
                                        </p:tgtEl>
                                        <p:attrNameLst>
                                          <p:attrName>style.visibility</p:attrName>
                                        </p:attrNameLst>
                                      </p:cBhvr>
                                      <p:to>
                                        <p:strVal val="visible"/>
                                      </p:to>
                                    </p:set>
                                    <p:anim calcmode="lin" valueType="num">
                                      <p:cBhvr additive="base">
                                        <p:cTn id="13" dur="500" fill="hold"/>
                                        <p:tgtEl>
                                          <p:spTgt spid="98406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8406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4066" grpId="0" autoUpdateAnimBg="0"/>
      <p:bldP spid="984067"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57200" y="304800"/>
            <a:ext cx="8153400" cy="1447800"/>
          </a:xfrm>
        </p:spPr>
        <p:txBody>
          <a:bodyPr/>
          <a:lstStyle/>
          <a:p>
            <a:pPr eaLnBrk="1" hangingPunct="1"/>
            <a:r>
              <a:rPr lang="en-US" altLang="en-US" sz="3200" smtClean="0">
                <a:solidFill>
                  <a:schemeClr val="bg1"/>
                </a:solidFill>
              </a:rPr>
              <a:t>What is considered a “substantial interest” in a business entity?</a:t>
            </a:r>
          </a:p>
        </p:txBody>
      </p:sp>
      <p:sp>
        <p:nvSpPr>
          <p:cNvPr id="286723" name="Rectangle 3"/>
          <p:cNvSpPr>
            <a:spLocks noGrp="1" noChangeArrowheads="1"/>
          </p:cNvSpPr>
          <p:nvPr>
            <p:ph type="body" idx="1"/>
          </p:nvPr>
        </p:nvSpPr>
        <p:spPr>
          <a:xfrm>
            <a:off x="609600" y="1905000"/>
            <a:ext cx="7924800" cy="4648200"/>
          </a:xfrm>
        </p:spPr>
        <p:txBody>
          <a:bodyPr/>
          <a:lstStyle/>
          <a:p>
            <a:pPr eaLnBrk="1" hangingPunct="1">
              <a:lnSpc>
                <a:spcPct val="80000"/>
              </a:lnSpc>
              <a:defRPr/>
            </a:pPr>
            <a:r>
              <a:rPr lang="en-US" altLang="en-US" sz="2400" dirty="0" smtClean="0">
                <a:solidFill>
                  <a:schemeClr val="tx1">
                    <a:lumMod val="50000"/>
                  </a:schemeClr>
                </a:solidFill>
              </a:rPr>
              <a:t>There are four ways a person could be deemed to have a “substantial interest” in a business entity.</a:t>
            </a:r>
          </a:p>
          <a:p>
            <a:pPr eaLnBrk="1" hangingPunct="1">
              <a:lnSpc>
                <a:spcPct val="80000"/>
              </a:lnSpc>
              <a:defRPr/>
            </a:pPr>
            <a:endParaRPr lang="en-US" altLang="en-US" sz="2400" dirty="0" smtClean="0">
              <a:solidFill>
                <a:schemeClr val="tx1">
                  <a:lumMod val="50000"/>
                </a:schemeClr>
              </a:solidFill>
            </a:endParaRPr>
          </a:p>
          <a:p>
            <a:pPr lvl="1" eaLnBrk="1" hangingPunct="1">
              <a:lnSpc>
                <a:spcPct val="80000"/>
              </a:lnSpc>
              <a:defRPr/>
            </a:pPr>
            <a:r>
              <a:rPr lang="en-US" altLang="en-US" sz="2000" b="1" u="sng" dirty="0" smtClean="0">
                <a:solidFill>
                  <a:schemeClr val="tx1">
                    <a:lumMod val="50000"/>
                  </a:schemeClr>
                </a:solidFill>
              </a:rPr>
              <a:t>Stock Interest</a:t>
            </a:r>
            <a:r>
              <a:rPr lang="en-US" altLang="en-US" sz="2000" dirty="0" smtClean="0">
                <a:solidFill>
                  <a:schemeClr val="tx1">
                    <a:lumMod val="50000"/>
                  </a:schemeClr>
                </a:solidFill>
              </a:rPr>
              <a:t>: official owns </a:t>
            </a:r>
            <a:r>
              <a:rPr lang="en-US" altLang="en-US" sz="2000" b="1" dirty="0" smtClean="0">
                <a:solidFill>
                  <a:schemeClr val="tx1">
                    <a:lumMod val="50000"/>
                  </a:schemeClr>
                </a:solidFill>
              </a:rPr>
              <a:t>10 percent or more </a:t>
            </a:r>
            <a:r>
              <a:rPr lang="en-US" altLang="en-US" sz="2000" dirty="0" smtClean="0">
                <a:solidFill>
                  <a:schemeClr val="tx1">
                    <a:lumMod val="50000"/>
                  </a:schemeClr>
                </a:solidFill>
              </a:rPr>
              <a:t>of the total voting stock </a:t>
            </a:r>
          </a:p>
          <a:p>
            <a:pPr lvl="1" eaLnBrk="1" hangingPunct="1">
              <a:lnSpc>
                <a:spcPct val="80000"/>
              </a:lnSpc>
              <a:defRPr/>
            </a:pPr>
            <a:r>
              <a:rPr lang="en-US" altLang="en-US" sz="2000" b="1" u="sng" dirty="0" smtClean="0">
                <a:solidFill>
                  <a:schemeClr val="tx1">
                    <a:lumMod val="50000"/>
                  </a:schemeClr>
                </a:solidFill>
              </a:rPr>
              <a:t>Other Ownership Interest</a:t>
            </a:r>
            <a:r>
              <a:rPr lang="en-US" altLang="en-US" sz="2000" dirty="0" smtClean="0">
                <a:solidFill>
                  <a:schemeClr val="tx1">
                    <a:lumMod val="50000"/>
                  </a:schemeClr>
                </a:solidFill>
              </a:rPr>
              <a:t>: official owns </a:t>
            </a:r>
            <a:r>
              <a:rPr lang="en-US" altLang="en-US" sz="2000" b="1" dirty="0" smtClean="0">
                <a:solidFill>
                  <a:schemeClr val="tx1">
                    <a:lumMod val="50000"/>
                  </a:schemeClr>
                </a:solidFill>
              </a:rPr>
              <a:t>10 percent or more </a:t>
            </a:r>
            <a:r>
              <a:rPr lang="en-US" altLang="en-US" sz="2000" dirty="0" smtClean="0">
                <a:solidFill>
                  <a:schemeClr val="tx1">
                    <a:lumMod val="50000"/>
                  </a:schemeClr>
                </a:solidFill>
              </a:rPr>
              <a:t>or $15,000 or more of the fair market value of the business entity</a:t>
            </a:r>
          </a:p>
          <a:p>
            <a:pPr lvl="1" eaLnBrk="1" hangingPunct="1">
              <a:lnSpc>
                <a:spcPct val="80000"/>
              </a:lnSpc>
              <a:defRPr/>
            </a:pPr>
            <a:r>
              <a:rPr lang="en-US" altLang="en-US" sz="2000" b="1" u="sng" dirty="0" smtClean="0">
                <a:solidFill>
                  <a:schemeClr val="tx1">
                    <a:lumMod val="50000"/>
                  </a:schemeClr>
                </a:solidFill>
              </a:rPr>
              <a:t>Income Interest</a:t>
            </a:r>
            <a:r>
              <a:rPr lang="en-US" altLang="en-US" sz="2000" dirty="0" smtClean="0">
                <a:solidFill>
                  <a:schemeClr val="tx1">
                    <a:lumMod val="50000"/>
                  </a:schemeClr>
                </a:solidFill>
              </a:rPr>
              <a:t>: official received </a:t>
            </a:r>
            <a:r>
              <a:rPr lang="en-US" altLang="en-US" sz="2000" b="1" dirty="0" smtClean="0">
                <a:solidFill>
                  <a:schemeClr val="tx1">
                    <a:lumMod val="50000"/>
                  </a:schemeClr>
                </a:solidFill>
              </a:rPr>
              <a:t>10 percent or more </a:t>
            </a:r>
            <a:r>
              <a:rPr lang="en-US" altLang="en-US" sz="2000" dirty="0" smtClean="0">
                <a:solidFill>
                  <a:schemeClr val="tx1">
                    <a:lumMod val="50000"/>
                  </a:schemeClr>
                </a:solidFill>
              </a:rPr>
              <a:t>of her gross income for the previous year </a:t>
            </a:r>
          </a:p>
          <a:p>
            <a:pPr lvl="1" eaLnBrk="1" hangingPunct="1">
              <a:lnSpc>
                <a:spcPct val="80000"/>
              </a:lnSpc>
              <a:buFontTx/>
              <a:buNone/>
              <a:defRPr/>
            </a:pPr>
            <a:endParaRPr lang="en-US" altLang="en-US" sz="2000" dirty="0" smtClean="0">
              <a:solidFill>
                <a:schemeClr val="tx1">
                  <a:lumMod val="50000"/>
                </a:schemeClr>
              </a:solidFill>
            </a:endParaRPr>
          </a:p>
          <a:p>
            <a:pPr lvl="1" eaLnBrk="1" hangingPunct="1">
              <a:lnSpc>
                <a:spcPct val="80000"/>
              </a:lnSpc>
              <a:defRPr/>
            </a:pPr>
            <a:r>
              <a:rPr lang="en-US" altLang="en-US" sz="2000" b="1" u="sng" dirty="0" smtClean="0">
                <a:solidFill>
                  <a:schemeClr val="tx1">
                    <a:lumMod val="50000"/>
                  </a:schemeClr>
                </a:solidFill>
              </a:rPr>
              <a:t>Close Family Member with any of the Above Interests</a:t>
            </a:r>
            <a:r>
              <a:rPr lang="en-US" altLang="en-US" sz="2000" dirty="0" smtClean="0">
                <a:solidFill>
                  <a:schemeClr val="tx1">
                    <a:lumMod val="50000"/>
                  </a:schemeClr>
                </a:solidFill>
              </a:rPr>
              <a:t>:  If a close relative of the Town official has any of the above types of interest in a business entity. Close relatives are those persons within the first degree by consanguinity (blood) or within the first degree by affinity (marriage).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533400" y="457200"/>
            <a:ext cx="8610600" cy="1066800"/>
          </a:xfrm>
        </p:spPr>
        <p:txBody>
          <a:bodyPr/>
          <a:lstStyle/>
          <a:p>
            <a:pPr eaLnBrk="1" hangingPunct="1"/>
            <a:r>
              <a:rPr lang="en-US" altLang="en-US" sz="3200" smtClean="0">
                <a:solidFill>
                  <a:srgbClr val="FFCC00"/>
                </a:solidFill>
              </a:rPr>
              <a:t>What is considered a “substantial interest” in real property?</a:t>
            </a:r>
          </a:p>
        </p:txBody>
      </p:sp>
      <p:sp>
        <p:nvSpPr>
          <p:cNvPr id="287747" name="Rectangle 3"/>
          <p:cNvSpPr>
            <a:spLocks noGrp="1" noChangeArrowheads="1"/>
          </p:cNvSpPr>
          <p:nvPr>
            <p:ph type="body" idx="1"/>
          </p:nvPr>
        </p:nvSpPr>
        <p:spPr>
          <a:xfrm>
            <a:off x="609600" y="1981200"/>
            <a:ext cx="7924800" cy="4495800"/>
          </a:xfrm>
        </p:spPr>
        <p:txBody>
          <a:bodyPr/>
          <a:lstStyle/>
          <a:p>
            <a:pPr eaLnBrk="1" hangingPunct="1">
              <a:lnSpc>
                <a:spcPct val="90000"/>
              </a:lnSpc>
              <a:defRPr/>
            </a:pPr>
            <a:r>
              <a:rPr lang="en-US" altLang="en-US" sz="2400" dirty="0" smtClean="0">
                <a:solidFill>
                  <a:schemeClr val="accent6">
                    <a:lumMod val="50000"/>
                  </a:schemeClr>
                </a:solidFill>
              </a:rPr>
              <a:t>A person has a substantial interest in real property if he has:</a:t>
            </a:r>
          </a:p>
          <a:p>
            <a:pPr eaLnBrk="1" hangingPunct="1">
              <a:lnSpc>
                <a:spcPct val="90000"/>
              </a:lnSpc>
              <a:defRPr/>
            </a:pPr>
            <a:endParaRPr lang="en-US" altLang="en-US" sz="2400" b="1" u="sng" dirty="0" smtClean="0">
              <a:solidFill>
                <a:schemeClr val="accent6">
                  <a:lumMod val="50000"/>
                </a:schemeClr>
              </a:solidFill>
            </a:endParaRPr>
          </a:p>
          <a:p>
            <a:pPr eaLnBrk="1" hangingPunct="1">
              <a:lnSpc>
                <a:spcPct val="90000"/>
              </a:lnSpc>
              <a:defRPr/>
            </a:pPr>
            <a:r>
              <a:rPr lang="en-US" altLang="en-US" sz="2400" b="1" u="sng" dirty="0" smtClean="0">
                <a:solidFill>
                  <a:schemeClr val="accent6">
                    <a:lumMod val="50000"/>
                  </a:schemeClr>
                </a:solidFill>
              </a:rPr>
              <a:t>A $2,500 Ownership Interest in the Real Property</a:t>
            </a:r>
            <a:r>
              <a:rPr lang="en-US" altLang="en-US" sz="2400" dirty="0" smtClean="0">
                <a:solidFill>
                  <a:schemeClr val="accent6">
                    <a:lumMod val="50000"/>
                  </a:schemeClr>
                </a:solidFill>
              </a:rPr>
              <a:t>: If the official has a $2,500 or more legal or equitable interest in real property that would be affected by the Town action.</a:t>
            </a:r>
          </a:p>
          <a:p>
            <a:pPr eaLnBrk="1" hangingPunct="1">
              <a:lnSpc>
                <a:spcPct val="90000"/>
              </a:lnSpc>
              <a:buFontTx/>
              <a:buNone/>
              <a:defRPr/>
            </a:pPr>
            <a:endParaRPr lang="en-US" altLang="en-US" sz="2400" b="1" u="sng" dirty="0" smtClean="0">
              <a:solidFill>
                <a:schemeClr val="accent6">
                  <a:lumMod val="50000"/>
                </a:schemeClr>
              </a:solidFill>
            </a:endParaRPr>
          </a:p>
          <a:p>
            <a:pPr eaLnBrk="1" hangingPunct="1">
              <a:lnSpc>
                <a:spcPct val="90000"/>
              </a:lnSpc>
              <a:defRPr/>
            </a:pPr>
            <a:r>
              <a:rPr lang="en-US" altLang="en-US" sz="2400" b="1" u="sng" dirty="0" smtClean="0">
                <a:solidFill>
                  <a:schemeClr val="accent6">
                    <a:lumMod val="50000"/>
                  </a:schemeClr>
                </a:solidFill>
              </a:rPr>
              <a:t>A Close Family Member with a $2,500 Ownership Interest in the Real Property</a:t>
            </a:r>
            <a:r>
              <a:rPr lang="en-US" altLang="en-US" sz="2400" dirty="0" smtClean="0">
                <a:solidFill>
                  <a:schemeClr val="accent6">
                    <a:lumMod val="50000"/>
                  </a:schemeClr>
                </a:solidFill>
              </a:rPr>
              <a:t>: Close relatives are those persons within the first degree by consanguinity (blood) or within the first degree by affinity (marriage).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a:xfrm>
            <a:off x="914400" y="531813"/>
            <a:ext cx="7467600" cy="839787"/>
          </a:xfrm>
        </p:spPr>
        <p:txBody>
          <a:bodyPr/>
          <a:lstStyle/>
          <a:p>
            <a:pPr eaLnBrk="1" hangingPunct="1">
              <a:defRPr/>
            </a:pPr>
            <a:r>
              <a:rPr lang="en-US" sz="3800" b="1" smtClean="0">
                <a:solidFill>
                  <a:srgbClr val="CCCCFF"/>
                </a:solidFill>
                <a:latin typeface="Arial Black" pitchFamily="34" charset="0"/>
              </a:rPr>
              <a:t>Application to Relatives</a:t>
            </a:r>
          </a:p>
        </p:txBody>
      </p:sp>
      <p:sp>
        <p:nvSpPr>
          <p:cNvPr id="986115" name="Rectangle 3"/>
          <p:cNvSpPr>
            <a:spLocks noGrp="1" noChangeArrowheads="1"/>
          </p:cNvSpPr>
          <p:nvPr>
            <p:ph type="body" idx="1"/>
          </p:nvPr>
        </p:nvSpPr>
        <p:spPr>
          <a:xfrm>
            <a:off x="685800" y="1371600"/>
            <a:ext cx="7848600" cy="5029200"/>
          </a:xfrm>
        </p:spPr>
        <p:txBody>
          <a:bodyPr/>
          <a:lstStyle/>
          <a:p>
            <a:pPr marL="0" indent="0" eaLnBrk="1" hangingPunct="1">
              <a:lnSpc>
                <a:spcPct val="80000"/>
              </a:lnSpc>
              <a:defRPr/>
            </a:pPr>
            <a:r>
              <a:rPr lang="en-US" sz="2400" b="1" smtClean="0"/>
              <a:t> A local public official is considered to have a substantial interest for purposes of Chapter 171 of the Local Government Code “if a person related to the official in the first degree by consanguinity or affinity . . . has a substantial interest under this section [§ 171.002(c)].  </a:t>
            </a:r>
          </a:p>
          <a:p>
            <a:pPr marL="0" indent="0" eaLnBrk="1" hangingPunct="1">
              <a:lnSpc>
                <a:spcPct val="80000"/>
              </a:lnSpc>
              <a:defRPr/>
            </a:pPr>
            <a:r>
              <a:rPr lang="en-US" sz="2400" b="1" smtClean="0"/>
              <a:t> Those relationships include the following relatives:  parents, children [consanguinity relationships], spouse, spouse of parents or children, spouse’s parents and spouse’s children and stepparents or stepchildren [affinity relationships].  </a:t>
            </a:r>
          </a:p>
          <a:p>
            <a:pPr marL="0" indent="0" eaLnBrk="1" hangingPunct="1">
              <a:lnSpc>
                <a:spcPct val="80000"/>
              </a:lnSpc>
              <a:defRPr/>
            </a:pPr>
            <a:r>
              <a:rPr lang="en-US" sz="2400" b="1" smtClean="0"/>
              <a:t> Affinity relationships continue after divorce or death if there is a living child of the marriage.  </a:t>
            </a:r>
            <a:r>
              <a:rPr lang="en-US" sz="2400" b="1" i="1" smtClean="0"/>
              <a:t>See</a:t>
            </a:r>
            <a:r>
              <a:rPr lang="en-US" sz="2400" b="1" smtClean="0"/>
              <a:t> Tex. Gov’t Code § 573.024(b).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86115">
                                            <p:txEl>
                                              <p:pRg st="0" end="0"/>
                                            </p:txEl>
                                          </p:spTgt>
                                        </p:tgtEl>
                                        <p:attrNameLst>
                                          <p:attrName>style.visibility</p:attrName>
                                        </p:attrNameLst>
                                      </p:cBhvr>
                                      <p:to>
                                        <p:strVal val="visible"/>
                                      </p:to>
                                    </p:set>
                                    <p:anim to="" calcmode="lin" valueType="num">
                                      <p:cBhvr>
                                        <p:cTn id="7" dur="1" fill="hold"/>
                                        <p:tgtEl>
                                          <p:spTgt spid="98611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986115">
                                            <p:txEl>
                                              <p:pRg st="1" end="1"/>
                                            </p:txEl>
                                          </p:spTgt>
                                        </p:tgtEl>
                                        <p:attrNameLst>
                                          <p:attrName>style.visibility</p:attrName>
                                        </p:attrNameLst>
                                      </p:cBhvr>
                                      <p:to>
                                        <p:strVal val="visible"/>
                                      </p:to>
                                    </p:set>
                                    <p:anim to="" calcmode="lin" valueType="num">
                                      <p:cBhvr>
                                        <p:cTn id="12" dur="1" fill="hold"/>
                                        <p:tgtEl>
                                          <p:spTgt spid="98611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986115">
                                            <p:txEl>
                                              <p:pRg st="2" end="2"/>
                                            </p:txEl>
                                          </p:spTgt>
                                        </p:tgtEl>
                                        <p:attrNameLst>
                                          <p:attrName>style.visibility</p:attrName>
                                        </p:attrNameLst>
                                      </p:cBhvr>
                                      <p:to>
                                        <p:strVal val="visible"/>
                                      </p:to>
                                    </p:set>
                                    <p:anim to="" calcmode="lin" valueType="num">
                                      <p:cBhvr>
                                        <p:cTn id="17" dur="1" fill="hold"/>
                                        <p:tgtEl>
                                          <p:spTgt spid="98611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0" y="0"/>
            <a:ext cx="8915400" cy="914400"/>
          </a:xfrm>
        </p:spPr>
        <p:txBody>
          <a:bodyPr/>
          <a:lstStyle/>
          <a:p>
            <a:pPr eaLnBrk="1" hangingPunct="1"/>
            <a:r>
              <a:rPr lang="en-US" altLang="en-US" sz="3200" smtClean="0">
                <a:solidFill>
                  <a:schemeClr val="tx1"/>
                </a:solidFill>
              </a:rPr>
              <a:t>Conflict of Interests: Relatives</a:t>
            </a:r>
          </a:p>
        </p:txBody>
      </p:sp>
      <p:sp>
        <p:nvSpPr>
          <p:cNvPr id="566275" name="Rectangle 3"/>
          <p:cNvSpPr>
            <a:spLocks noGrp="1" noChangeArrowheads="1"/>
          </p:cNvSpPr>
          <p:nvPr>
            <p:ph type="body" idx="1"/>
          </p:nvPr>
        </p:nvSpPr>
        <p:spPr>
          <a:xfrm>
            <a:off x="685800" y="1143000"/>
            <a:ext cx="4876800" cy="5334000"/>
          </a:xfrm>
        </p:spPr>
        <p:txBody>
          <a:bodyPr/>
          <a:lstStyle/>
          <a:p>
            <a:pPr eaLnBrk="1" hangingPunct="1">
              <a:lnSpc>
                <a:spcPct val="80000"/>
              </a:lnSpc>
            </a:pPr>
            <a:r>
              <a:rPr lang="en-US" altLang="en-US" sz="2600" b="1" i="1" smtClean="0"/>
              <a:t>Is there a conflict of interest if a City official’s close relative has a substantial interest in a business entity or in real property that is before the City Council, BOA, or P&amp;Z?</a:t>
            </a:r>
          </a:p>
          <a:p>
            <a:pPr eaLnBrk="1" hangingPunct="1">
              <a:lnSpc>
                <a:spcPct val="80000"/>
              </a:lnSpc>
            </a:pPr>
            <a:endParaRPr lang="en-US" altLang="en-US" sz="2600" i="1" smtClean="0"/>
          </a:p>
          <a:p>
            <a:pPr eaLnBrk="1" hangingPunct="1">
              <a:lnSpc>
                <a:spcPct val="80000"/>
              </a:lnSpc>
            </a:pPr>
            <a:r>
              <a:rPr lang="en-US" altLang="en-US" sz="2600" smtClean="0"/>
              <a:t>Yes, a City official is considered to have the same interest in a business entity or in a piece of real property that his close relatives have in that business entity or real property.  </a:t>
            </a:r>
          </a:p>
        </p:txBody>
      </p:sp>
      <p:sp>
        <p:nvSpPr>
          <p:cNvPr id="566279" name="Rectangle 7"/>
          <p:cNvSpPr>
            <a:spLocks noChangeArrowheads="1"/>
          </p:cNvSpPr>
          <p:nvPr/>
        </p:nvSpPr>
        <p:spPr bwMode="auto">
          <a:xfrm>
            <a:off x="6553200" y="838200"/>
            <a:ext cx="2286000" cy="5867400"/>
          </a:xfrm>
          <a:prstGeom prst="rect">
            <a:avLst/>
          </a:prstGeom>
          <a:solidFill>
            <a:schemeClr val="tx1"/>
          </a:solidFill>
          <a:ln w="76200" cmpd="tri" algn="ctr">
            <a:solidFill>
              <a:srgbClr val="800000"/>
            </a:solidFill>
            <a:miter lim="800000"/>
            <a:headEnd/>
            <a:tailEnd/>
          </a:ln>
          <a:effectLst/>
        </p:spPr>
        <p:txBody>
          <a:bodyPr wrap="none" anchor="ctr"/>
          <a:lstStyle/>
          <a:p>
            <a:pPr algn="ctr">
              <a:lnSpc>
                <a:spcPct val="90000"/>
              </a:lnSpc>
              <a:spcBef>
                <a:spcPct val="20000"/>
              </a:spcBef>
            </a:pPr>
            <a:r>
              <a:rPr lang="en-US" altLang="en-US" sz="1400">
                <a:solidFill>
                  <a:srgbClr val="000000"/>
                </a:solidFill>
              </a:rPr>
              <a:t>Father</a:t>
            </a:r>
          </a:p>
          <a:p>
            <a:pPr algn="ctr">
              <a:lnSpc>
                <a:spcPct val="90000"/>
              </a:lnSpc>
              <a:spcBef>
                <a:spcPct val="20000"/>
              </a:spcBef>
            </a:pPr>
            <a:endParaRPr lang="en-US" altLang="en-US" sz="1400">
              <a:solidFill>
                <a:srgbClr val="000000"/>
              </a:solidFill>
            </a:endParaRPr>
          </a:p>
          <a:p>
            <a:pPr algn="ctr">
              <a:lnSpc>
                <a:spcPct val="90000"/>
              </a:lnSpc>
              <a:spcBef>
                <a:spcPct val="20000"/>
              </a:spcBef>
            </a:pPr>
            <a:r>
              <a:rPr lang="en-US" altLang="en-US" sz="1400">
                <a:solidFill>
                  <a:srgbClr val="000000"/>
                </a:solidFill>
              </a:rPr>
              <a:t>Mother</a:t>
            </a:r>
          </a:p>
          <a:p>
            <a:pPr algn="ctr">
              <a:lnSpc>
                <a:spcPct val="90000"/>
              </a:lnSpc>
              <a:spcBef>
                <a:spcPct val="20000"/>
              </a:spcBef>
            </a:pPr>
            <a:endParaRPr lang="en-US" altLang="en-US" sz="1400">
              <a:solidFill>
                <a:srgbClr val="000000"/>
              </a:solidFill>
            </a:endParaRPr>
          </a:p>
          <a:p>
            <a:pPr algn="ctr">
              <a:lnSpc>
                <a:spcPct val="90000"/>
              </a:lnSpc>
              <a:spcBef>
                <a:spcPct val="20000"/>
              </a:spcBef>
            </a:pPr>
            <a:r>
              <a:rPr lang="en-US" altLang="en-US" sz="1400">
                <a:solidFill>
                  <a:srgbClr val="000000"/>
                </a:solidFill>
              </a:rPr>
              <a:t>Sons</a:t>
            </a:r>
          </a:p>
          <a:p>
            <a:pPr algn="ctr">
              <a:lnSpc>
                <a:spcPct val="90000"/>
              </a:lnSpc>
              <a:spcBef>
                <a:spcPct val="20000"/>
              </a:spcBef>
            </a:pPr>
            <a:endParaRPr lang="en-US" altLang="en-US" sz="1400">
              <a:solidFill>
                <a:srgbClr val="000000"/>
              </a:solidFill>
            </a:endParaRPr>
          </a:p>
          <a:p>
            <a:pPr algn="ctr">
              <a:lnSpc>
                <a:spcPct val="90000"/>
              </a:lnSpc>
              <a:spcBef>
                <a:spcPct val="20000"/>
              </a:spcBef>
            </a:pPr>
            <a:r>
              <a:rPr lang="en-US" altLang="en-US" sz="1400">
                <a:solidFill>
                  <a:srgbClr val="000000"/>
                </a:solidFill>
              </a:rPr>
              <a:t>Daughters</a:t>
            </a:r>
          </a:p>
          <a:p>
            <a:pPr algn="ctr">
              <a:lnSpc>
                <a:spcPct val="90000"/>
              </a:lnSpc>
              <a:spcBef>
                <a:spcPct val="20000"/>
              </a:spcBef>
            </a:pPr>
            <a:endParaRPr lang="en-US" altLang="en-US" sz="1400">
              <a:solidFill>
                <a:srgbClr val="000000"/>
              </a:solidFill>
            </a:endParaRPr>
          </a:p>
          <a:p>
            <a:pPr algn="ctr">
              <a:lnSpc>
                <a:spcPct val="90000"/>
              </a:lnSpc>
              <a:spcBef>
                <a:spcPct val="20000"/>
              </a:spcBef>
            </a:pPr>
            <a:r>
              <a:rPr lang="en-US" altLang="en-US" sz="1400">
                <a:solidFill>
                  <a:srgbClr val="000000"/>
                </a:solidFill>
              </a:rPr>
              <a:t>Brothers</a:t>
            </a:r>
          </a:p>
          <a:p>
            <a:pPr algn="ctr">
              <a:lnSpc>
                <a:spcPct val="90000"/>
              </a:lnSpc>
              <a:spcBef>
                <a:spcPct val="20000"/>
              </a:spcBef>
            </a:pPr>
            <a:endParaRPr lang="en-US" altLang="en-US" sz="1400">
              <a:solidFill>
                <a:srgbClr val="000000"/>
              </a:solidFill>
            </a:endParaRPr>
          </a:p>
          <a:p>
            <a:pPr algn="ctr">
              <a:lnSpc>
                <a:spcPct val="90000"/>
              </a:lnSpc>
              <a:spcBef>
                <a:spcPct val="20000"/>
              </a:spcBef>
            </a:pPr>
            <a:r>
              <a:rPr lang="en-US" altLang="en-US" sz="1400">
                <a:solidFill>
                  <a:srgbClr val="000000"/>
                </a:solidFill>
              </a:rPr>
              <a:t>Sisters</a:t>
            </a:r>
          </a:p>
          <a:p>
            <a:pPr algn="ctr">
              <a:lnSpc>
                <a:spcPct val="90000"/>
              </a:lnSpc>
              <a:spcBef>
                <a:spcPct val="20000"/>
              </a:spcBef>
            </a:pPr>
            <a:endParaRPr lang="en-US" altLang="en-US" sz="1400">
              <a:solidFill>
                <a:srgbClr val="000000"/>
              </a:solidFill>
            </a:endParaRPr>
          </a:p>
          <a:p>
            <a:pPr algn="ctr">
              <a:lnSpc>
                <a:spcPct val="90000"/>
              </a:lnSpc>
              <a:spcBef>
                <a:spcPct val="20000"/>
              </a:spcBef>
            </a:pPr>
            <a:r>
              <a:rPr lang="en-US" altLang="en-US" sz="1400">
                <a:solidFill>
                  <a:srgbClr val="000000"/>
                </a:solidFill>
              </a:rPr>
              <a:t>Spouse</a:t>
            </a:r>
          </a:p>
          <a:p>
            <a:pPr algn="ctr">
              <a:lnSpc>
                <a:spcPct val="90000"/>
              </a:lnSpc>
              <a:spcBef>
                <a:spcPct val="20000"/>
              </a:spcBef>
            </a:pPr>
            <a:endParaRPr lang="en-US" altLang="en-US" sz="1400">
              <a:solidFill>
                <a:srgbClr val="000000"/>
              </a:solidFill>
            </a:endParaRPr>
          </a:p>
          <a:p>
            <a:pPr algn="ctr">
              <a:lnSpc>
                <a:spcPct val="90000"/>
              </a:lnSpc>
              <a:spcBef>
                <a:spcPct val="20000"/>
              </a:spcBef>
            </a:pPr>
            <a:r>
              <a:rPr lang="en-US" altLang="en-US" sz="1400">
                <a:solidFill>
                  <a:srgbClr val="000000"/>
                </a:solidFill>
              </a:rPr>
              <a:t>Father-in-law</a:t>
            </a:r>
          </a:p>
          <a:p>
            <a:pPr algn="ctr">
              <a:lnSpc>
                <a:spcPct val="90000"/>
              </a:lnSpc>
              <a:spcBef>
                <a:spcPct val="20000"/>
              </a:spcBef>
            </a:pPr>
            <a:endParaRPr lang="en-US" altLang="en-US" sz="1400">
              <a:solidFill>
                <a:srgbClr val="000000"/>
              </a:solidFill>
            </a:endParaRPr>
          </a:p>
          <a:p>
            <a:pPr algn="ctr">
              <a:lnSpc>
                <a:spcPct val="90000"/>
              </a:lnSpc>
              <a:spcBef>
                <a:spcPct val="20000"/>
              </a:spcBef>
            </a:pPr>
            <a:r>
              <a:rPr lang="en-US" altLang="en-US" sz="1400">
                <a:solidFill>
                  <a:srgbClr val="000000"/>
                </a:solidFill>
              </a:rPr>
              <a:t>Mother-in-law</a:t>
            </a:r>
          </a:p>
          <a:p>
            <a:pPr algn="ctr">
              <a:lnSpc>
                <a:spcPct val="90000"/>
              </a:lnSpc>
              <a:spcBef>
                <a:spcPct val="20000"/>
              </a:spcBef>
            </a:pPr>
            <a:endParaRPr lang="en-US" altLang="en-US" sz="1400">
              <a:solidFill>
                <a:srgbClr val="000000"/>
              </a:solidFill>
            </a:endParaRPr>
          </a:p>
          <a:p>
            <a:pPr algn="ctr">
              <a:lnSpc>
                <a:spcPct val="90000"/>
              </a:lnSpc>
              <a:spcBef>
                <a:spcPct val="20000"/>
              </a:spcBef>
            </a:pPr>
            <a:r>
              <a:rPr lang="en-US" altLang="en-US" sz="1400">
                <a:solidFill>
                  <a:srgbClr val="000000"/>
                </a:solidFill>
              </a:rPr>
              <a:t>Son-in-law</a:t>
            </a:r>
          </a:p>
          <a:p>
            <a:pPr algn="ctr">
              <a:lnSpc>
                <a:spcPct val="90000"/>
              </a:lnSpc>
              <a:spcBef>
                <a:spcPct val="20000"/>
              </a:spcBef>
            </a:pPr>
            <a:endParaRPr lang="en-US" altLang="en-US" sz="1400">
              <a:solidFill>
                <a:srgbClr val="000000"/>
              </a:solidFill>
            </a:endParaRPr>
          </a:p>
          <a:p>
            <a:pPr algn="ctr">
              <a:lnSpc>
                <a:spcPct val="90000"/>
              </a:lnSpc>
              <a:spcBef>
                <a:spcPct val="20000"/>
              </a:spcBef>
            </a:pPr>
            <a:r>
              <a:rPr lang="en-US" altLang="en-US" sz="1400">
                <a:solidFill>
                  <a:srgbClr val="000000"/>
                </a:solidFill>
              </a:rPr>
              <a:t>Daughter-in-law</a:t>
            </a:r>
          </a:p>
          <a:p>
            <a:pPr algn="ctr">
              <a:lnSpc>
                <a:spcPct val="90000"/>
              </a:lnSpc>
              <a:spcBef>
                <a:spcPct val="20000"/>
              </a:spcBef>
            </a:pPr>
            <a:endParaRPr lang="en-US" altLang="en-US" sz="1400">
              <a:solidFill>
                <a:srgbClr val="000000"/>
              </a:solidFill>
            </a:endParaRPr>
          </a:p>
          <a:p>
            <a:pPr algn="ctr">
              <a:lnSpc>
                <a:spcPct val="90000"/>
              </a:lnSpc>
              <a:spcBef>
                <a:spcPct val="20000"/>
              </a:spcBef>
            </a:pPr>
            <a:r>
              <a:rPr lang="en-US" altLang="en-US" sz="1400">
                <a:solidFill>
                  <a:srgbClr val="000000"/>
                </a:solidFill>
              </a:rPr>
              <a:t>Brother-in-law</a:t>
            </a:r>
          </a:p>
          <a:p>
            <a:pPr algn="ctr">
              <a:lnSpc>
                <a:spcPct val="90000"/>
              </a:lnSpc>
              <a:spcBef>
                <a:spcPct val="20000"/>
              </a:spcBef>
            </a:pPr>
            <a:endParaRPr lang="en-US" altLang="en-US" sz="1400">
              <a:solidFill>
                <a:srgbClr val="000000"/>
              </a:solidFill>
            </a:endParaRPr>
          </a:p>
          <a:p>
            <a:pPr algn="ctr">
              <a:lnSpc>
                <a:spcPct val="90000"/>
              </a:lnSpc>
              <a:spcBef>
                <a:spcPct val="20000"/>
              </a:spcBef>
            </a:pPr>
            <a:r>
              <a:rPr lang="en-US" altLang="en-US" sz="1400">
                <a:solidFill>
                  <a:srgbClr val="000000"/>
                </a:solidFill>
              </a:rPr>
              <a:t>Sister-in-law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6275">
                                            <p:txEl>
                                              <p:pRg st="0" end="0"/>
                                            </p:txEl>
                                          </p:spTgt>
                                        </p:tgtEl>
                                        <p:attrNameLst>
                                          <p:attrName>style.visibility</p:attrName>
                                        </p:attrNameLst>
                                      </p:cBhvr>
                                      <p:to>
                                        <p:strVal val="visible"/>
                                      </p:to>
                                    </p:set>
                                    <p:animEffect transition="in" filter="fade">
                                      <p:cBhvr>
                                        <p:cTn id="7" dur="500"/>
                                        <p:tgtEl>
                                          <p:spTgt spid="566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6275">
                                            <p:txEl>
                                              <p:pRg st="2" end="2"/>
                                            </p:txEl>
                                          </p:spTgt>
                                        </p:tgtEl>
                                        <p:attrNameLst>
                                          <p:attrName>style.visibility</p:attrName>
                                        </p:attrNameLst>
                                      </p:cBhvr>
                                      <p:to>
                                        <p:strVal val="visible"/>
                                      </p:to>
                                    </p:set>
                                    <p:animEffect transition="in" filter="fade">
                                      <p:cBhvr>
                                        <p:cTn id="12" dur="500"/>
                                        <p:tgtEl>
                                          <p:spTgt spid="566275">
                                            <p:txEl>
                                              <p:pRg st="2" end="2"/>
                                            </p:txEl>
                                          </p:spTgt>
                                        </p:tgtEl>
                                      </p:cBhvr>
                                    </p:animEffect>
                                  </p:childTnLst>
                                </p:cTn>
                              </p:par>
                              <p:par>
                                <p:cTn id="13" presetID="26" presetClass="emph" presetSubtype="0" fill="hold" nodeType="withEffect">
                                  <p:stCondLst>
                                    <p:cond delay="0"/>
                                  </p:stCondLst>
                                  <p:childTnLst>
                                    <p:animEffect transition="out" filter="fade">
                                      <p:cBhvr>
                                        <p:cTn id="14" dur="500" tmFilter="0, 0; .2, .5; .8, .5; 1, 0"/>
                                        <p:tgtEl>
                                          <p:spTgt spid="566279">
                                            <p:txEl>
                                              <p:pRg st="0" end="0"/>
                                            </p:txEl>
                                          </p:spTgt>
                                        </p:tgtEl>
                                      </p:cBhvr>
                                    </p:animEffect>
                                    <p:animScale>
                                      <p:cBhvr>
                                        <p:cTn id="15" dur="250" autoRev="1" fill="hold"/>
                                        <p:tgtEl>
                                          <p:spTgt spid="566279">
                                            <p:txEl>
                                              <p:pRg st="0" end="0"/>
                                            </p:txEl>
                                          </p:spTgt>
                                        </p:tgtEl>
                                      </p:cBhvr>
                                      <p:by x="105000" y="105000"/>
                                    </p:animScale>
                                  </p:childTnLst>
                                </p:cTn>
                              </p:par>
                            </p:childTnLst>
                          </p:cTn>
                        </p:par>
                        <p:par>
                          <p:cTn id="16" fill="hold" nodeType="afterGroup">
                            <p:stCondLst>
                              <p:cond delay="500"/>
                            </p:stCondLst>
                            <p:childTnLst>
                              <p:par>
                                <p:cTn id="17" presetID="26" presetClass="emph" presetSubtype="0" fill="hold" nodeType="afterEffect">
                                  <p:stCondLst>
                                    <p:cond delay="0"/>
                                  </p:stCondLst>
                                  <p:childTnLst>
                                    <p:animEffect transition="out" filter="fade">
                                      <p:cBhvr>
                                        <p:cTn id="18" dur="500" tmFilter="0, 0; .2, .5; .8, .5; 1, 0"/>
                                        <p:tgtEl>
                                          <p:spTgt spid="566279">
                                            <p:txEl>
                                              <p:pRg st="2" end="2"/>
                                            </p:txEl>
                                          </p:spTgt>
                                        </p:tgtEl>
                                      </p:cBhvr>
                                    </p:animEffect>
                                    <p:animScale>
                                      <p:cBhvr>
                                        <p:cTn id="19" dur="250" autoRev="1" fill="hold"/>
                                        <p:tgtEl>
                                          <p:spTgt spid="566279">
                                            <p:txEl>
                                              <p:pRg st="2" end="2"/>
                                            </p:txEl>
                                          </p:spTgt>
                                        </p:tgtEl>
                                      </p:cBhvr>
                                      <p:by x="105000" y="105000"/>
                                    </p:animScale>
                                  </p:childTnLst>
                                </p:cTn>
                              </p:par>
                            </p:childTnLst>
                          </p:cTn>
                        </p:par>
                        <p:par>
                          <p:cTn id="20" fill="hold" nodeType="afterGroup">
                            <p:stCondLst>
                              <p:cond delay="1000"/>
                            </p:stCondLst>
                            <p:childTnLst>
                              <p:par>
                                <p:cTn id="21" presetID="26" presetClass="emph" presetSubtype="0" fill="hold" nodeType="afterEffect">
                                  <p:stCondLst>
                                    <p:cond delay="0"/>
                                  </p:stCondLst>
                                  <p:childTnLst>
                                    <p:animEffect transition="out" filter="fade">
                                      <p:cBhvr>
                                        <p:cTn id="22" dur="500" tmFilter="0, 0; .2, .5; .8, .5; 1, 0"/>
                                        <p:tgtEl>
                                          <p:spTgt spid="566279">
                                            <p:txEl>
                                              <p:pRg st="4" end="4"/>
                                            </p:txEl>
                                          </p:spTgt>
                                        </p:tgtEl>
                                      </p:cBhvr>
                                    </p:animEffect>
                                    <p:animScale>
                                      <p:cBhvr>
                                        <p:cTn id="23" dur="250" autoRev="1" fill="hold"/>
                                        <p:tgtEl>
                                          <p:spTgt spid="566279">
                                            <p:txEl>
                                              <p:pRg st="4" end="4"/>
                                            </p:txEl>
                                          </p:spTgt>
                                        </p:tgtEl>
                                      </p:cBhvr>
                                      <p:by x="105000" y="105000"/>
                                    </p:animScale>
                                  </p:childTnLst>
                                </p:cTn>
                              </p:par>
                            </p:childTnLst>
                          </p:cTn>
                        </p:par>
                        <p:par>
                          <p:cTn id="24" fill="hold" nodeType="afterGroup">
                            <p:stCondLst>
                              <p:cond delay="1500"/>
                            </p:stCondLst>
                            <p:childTnLst>
                              <p:par>
                                <p:cTn id="25" presetID="26" presetClass="emph" presetSubtype="0" fill="hold" nodeType="afterEffect">
                                  <p:stCondLst>
                                    <p:cond delay="0"/>
                                  </p:stCondLst>
                                  <p:childTnLst>
                                    <p:animEffect transition="out" filter="fade">
                                      <p:cBhvr>
                                        <p:cTn id="26" dur="500" tmFilter="0, 0; .2, .5; .8, .5; 1, 0"/>
                                        <p:tgtEl>
                                          <p:spTgt spid="566279">
                                            <p:txEl>
                                              <p:pRg st="6" end="6"/>
                                            </p:txEl>
                                          </p:spTgt>
                                        </p:tgtEl>
                                      </p:cBhvr>
                                    </p:animEffect>
                                    <p:animScale>
                                      <p:cBhvr>
                                        <p:cTn id="27" dur="250" autoRev="1" fill="hold"/>
                                        <p:tgtEl>
                                          <p:spTgt spid="566279">
                                            <p:txEl>
                                              <p:pRg st="6" end="6"/>
                                            </p:txEl>
                                          </p:spTgt>
                                        </p:tgtEl>
                                      </p:cBhvr>
                                      <p:by x="105000" y="105000"/>
                                    </p:animScale>
                                  </p:childTnLst>
                                </p:cTn>
                              </p:par>
                            </p:childTnLst>
                          </p:cTn>
                        </p:par>
                        <p:par>
                          <p:cTn id="28" fill="hold" nodeType="afterGroup">
                            <p:stCondLst>
                              <p:cond delay="2000"/>
                            </p:stCondLst>
                            <p:childTnLst>
                              <p:par>
                                <p:cTn id="29" presetID="26" presetClass="emph" presetSubtype="0" fill="hold" nodeType="afterEffect">
                                  <p:stCondLst>
                                    <p:cond delay="0"/>
                                  </p:stCondLst>
                                  <p:childTnLst>
                                    <p:animEffect transition="out" filter="fade">
                                      <p:cBhvr>
                                        <p:cTn id="30" dur="500" tmFilter="0, 0; .2, .5; .8, .5; 1, 0"/>
                                        <p:tgtEl>
                                          <p:spTgt spid="566279">
                                            <p:txEl>
                                              <p:pRg st="8" end="8"/>
                                            </p:txEl>
                                          </p:spTgt>
                                        </p:tgtEl>
                                      </p:cBhvr>
                                    </p:animEffect>
                                    <p:animScale>
                                      <p:cBhvr>
                                        <p:cTn id="31" dur="250" autoRev="1" fill="hold"/>
                                        <p:tgtEl>
                                          <p:spTgt spid="566279">
                                            <p:txEl>
                                              <p:pRg st="8" end="8"/>
                                            </p:txEl>
                                          </p:spTgt>
                                        </p:tgtEl>
                                      </p:cBhvr>
                                      <p:by x="105000" y="105000"/>
                                    </p:animScale>
                                  </p:childTnLst>
                                </p:cTn>
                              </p:par>
                            </p:childTnLst>
                          </p:cTn>
                        </p:par>
                        <p:par>
                          <p:cTn id="32" fill="hold" nodeType="afterGroup">
                            <p:stCondLst>
                              <p:cond delay="2500"/>
                            </p:stCondLst>
                            <p:childTnLst>
                              <p:par>
                                <p:cTn id="33" presetID="26" presetClass="emph" presetSubtype="0" fill="hold" nodeType="afterEffect">
                                  <p:stCondLst>
                                    <p:cond delay="0"/>
                                  </p:stCondLst>
                                  <p:childTnLst>
                                    <p:animEffect transition="out" filter="fade">
                                      <p:cBhvr>
                                        <p:cTn id="34" dur="500" tmFilter="0, 0; .2, .5; .8, .5; 1, 0"/>
                                        <p:tgtEl>
                                          <p:spTgt spid="566279">
                                            <p:txEl>
                                              <p:pRg st="10" end="10"/>
                                            </p:txEl>
                                          </p:spTgt>
                                        </p:tgtEl>
                                      </p:cBhvr>
                                    </p:animEffect>
                                    <p:animScale>
                                      <p:cBhvr>
                                        <p:cTn id="35" dur="250" autoRev="1" fill="hold"/>
                                        <p:tgtEl>
                                          <p:spTgt spid="566279">
                                            <p:txEl>
                                              <p:pRg st="10" end="10"/>
                                            </p:txEl>
                                          </p:spTgt>
                                        </p:tgtEl>
                                      </p:cBhvr>
                                      <p:by x="105000" y="105000"/>
                                    </p:animScale>
                                  </p:childTnLst>
                                </p:cTn>
                              </p:par>
                            </p:childTnLst>
                          </p:cTn>
                        </p:par>
                        <p:par>
                          <p:cTn id="36" fill="hold" nodeType="afterGroup">
                            <p:stCondLst>
                              <p:cond delay="3000"/>
                            </p:stCondLst>
                            <p:childTnLst>
                              <p:par>
                                <p:cTn id="37" presetID="26" presetClass="emph" presetSubtype="0" fill="hold" nodeType="afterEffect">
                                  <p:stCondLst>
                                    <p:cond delay="0"/>
                                  </p:stCondLst>
                                  <p:childTnLst>
                                    <p:animEffect transition="out" filter="fade">
                                      <p:cBhvr>
                                        <p:cTn id="38" dur="500" tmFilter="0, 0; .2, .5; .8, .5; 1, 0"/>
                                        <p:tgtEl>
                                          <p:spTgt spid="566279">
                                            <p:txEl>
                                              <p:pRg st="12" end="12"/>
                                            </p:txEl>
                                          </p:spTgt>
                                        </p:tgtEl>
                                      </p:cBhvr>
                                    </p:animEffect>
                                    <p:animScale>
                                      <p:cBhvr>
                                        <p:cTn id="39" dur="250" autoRev="1" fill="hold"/>
                                        <p:tgtEl>
                                          <p:spTgt spid="566279">
                                            <p:txEl>
                                              <p:pRg st="12" end="12"/>
                                            </p:txEl>
                                          </p:spTgt>
                                        </p:tgtEl>
                                      </p:cBhvr>
                                      <p:by x="105000" y="105000"/>
                                    </p:animScale>
                                  </p:childTnLst>
                                </p:cTn>
                              </p:par>
                            </p:childTnLst>
                          </p:cTn>
                        </p:par>
                        <p:par>
                          <p:cTn id="40" fill="hold" nodeType="afterGroup">
                            <p:stCondLst>
                              <p:cond delay="3500"/>
                            </p:stCondLst>
                            <p:childTnLst>
                              <p:par>
                                <p:cTn id="41" presetID="26" presetClass="emph" presetSubtype="0" fill="hold" nodeType="afterEffect">
                                  <p:stCondLst>
                                    <p:cond delay="0"/>
                                  </p:stCondLst>
                                  <p:childTnLst>
                                    <p:animEffect transition="out" filter="fade">
                                      <p:cBhvr>
                                        <p:cTn id="42" dur="500" tmFilter="0, 0; .2, .5; .8, .5; 1, 0"/>
                                        <p:tgtEl>
                                          <p:spTgt spid="566279">
                                            <p:txEl>
                                              <p:pRg st="14" end="14"/>
                                            </p:txEl>
                                          </p:spTgt>
                                        </p:tgtEl>
                                      </p:cBhvr>
                                    </p:animEffect>
                                    <p:animScale>
                                      <p:cBhvr>
                                        <p:cTn id="43" dur="250" autoRev="1" fill="hold"/>
                                        <p:tgtEl>
                                          <p:spTgt spid="566279">
                                            <p:txEl>
                                              <p:pRg st="14" end="14"/>
                                            </p:txEl>
                                          </p:spTgt>
                                        </p:tgtEl>
                                      </p:cBhvr>
                                      <p:by x="105000" y="105000"/>
                                    </p:animScale>
                                  </p:childTnLst>
                                </p:cTn>
                              </p:par>
                            </p:childTnLst>
                          </p:cTn>
                        </p:par>
                        <p:par>
                          <p:cTn id="44" fill="hold" nodeType="afterGroup">
                            <p:stCondLst>
                              <p:cond delay="4000"/>
                            </p:stCondLst>
                            <p:childTnLst>
                              <p:par>
                                <p:cTn id="45" presetID="26" presetClass="emph" presetSubtype="0" fill="hold" nodeType="afterEffect">
                                  <p:stCondLst>
                                    <p:cond delay="0"/>
                                  </p:stCondLst>
                                  <p:childTnLst>
                                    <p:animEffect transition="out" filter="fade">
                                      <p:cBhvr>
                                        <p:cTn id="46" dur="500" tmFilter="0, 0; .2, .5; .8, .5; 1, 0"/>
                                        <p:tgtEl>
                                          <p:spTgt spid="566279">
                                            <p:txEl>
                                              <p:pRg st="16" end="16"/>
                                            </p:txEl>
                                          </p:spTgt>
                                        </p:tgtEl>
                                      </p:cBhvr>
                                    </p:animEffect>
                                    <p:animScale>
                                      <p:cBhvr>
                                        <p:cTn id="47" dur="250" autoRev="1" fill="hold"/>
                                        <p:tgtEl>
                                          <p:spTgt spid="566279">
                                            <p:txEl>
                                              <p:pRg st="16" end="16"/>
                                            </p:txEl>
                                          </p:spTgt>
                                        </p:tgtEl>
                                      </p:cBhvr>
                                      <p:by x="105000" y="105000"/>
                                    </p:animScale>
                                  </p:childTnLst>
                                </p:cTn>
                              </p:par>
                            </p:childTnLst>
                          </p:cTn>
                        </p:par>
                        <p:par>
                          <p:cTn id="48" fill="hold" nodeType="afterGroup">
                            <p:stCondLst>
                              <p:cond delay="4500"/>
                            </p:stCondLst>
                            <p:childTnLst>
                              <p:par>
                                <p:cTn id="49" presetID="26" presetClass="emph" presetSubtype="0" fill="hold" nodeType="afterEffect">
                                  <p:stCondLst>
                                    <p:cond delay="0"/>
                                  </p:stCondLst>
                                  <p:childTnLst>
                                    <p:animEffect transition="out" filter="fade">
                                      <p:cBhvr>
                                        <p:cTn id="50" dur="500" tmFilter="0, 0; .2, .5; .8, .5; 1, 0"/>
                                        <p:tgtEl>
                                          <p:spTgt spid="566279">
                                            <p:txEl>
                                              <p:pRg st="18" end="18"/>
                                            </p:txEl>
                                          </p:spTgt>
                                        </p:tgtEl>
                                      </p:cBhvr>
                                    </p:animEffect>
                                    <p:animScale>
                                      <p:cBhvr>
                                        <p:cTn id="51" dur="250" autoRev="1" fill="hold"/>
                                        <p:tgtEl>
                                          <p:spTgt spid="566279">
                                            <p:txEl>
                                              <p:pRg st="18" end="18"/>
                                            </p:txEl>
                                          </p:spTgt>
                                        </p:tgtEl>
                                      </p:cBhvr>
                                      <p:by x="105000" y="105000"/>
                                    </p:animScale>
                                  </p:childTnLst>
                                </p:cTn>
                              </p:par>
                            </p:childTnLst>
                          </p:cTn>
                        </p:par>
                        <p:par>
                          <p:cTn id="52" fill="hold" nodeType="afterGroup">
                            <p:stCondLst>
                              <p:cond delay="5000"/>
                            </p:stCondLst>
                            <p:childTnLst>
                              <p:par>
                                <p:cTn id="53" presetID="26" presetClass="emph" presetSubtype="0" fill="hold" nodeType="afterEffect">
                                  <p:stCondLst>
                                    <p:cond delay="0"/>
                                  </p:stCondLst>
                                  <p:childTnLst>
                                    <p:animEffect transition="out" filter="fade">
                                      <p:cBhvr>
                                        <p:cTn id="54" dur="500" tmFilter="0, 0; .2, .5; .8, .5; 1, 0"/>
                                        <p:tgtEl>
                                          <p:spTgt spid="566279">
                                            <p:txEl>
                                              <p:pRg st="20" end="20"/>
                                            </p:txEl>
                                          </p:spTgt>
                                        </p:tgtEl>
                                      </p:cBhvr>
                                    </p:animEffect>
                                    <p:animScale>
                                      <p:cBhvr>
                                        <p:cTn id="55" dur="250" autoRev="1" fill="hold"/>
                                        <p:tgtEl>
                                          <p:spTgt spid="566279">
                                            <p:txEl>
                                              <p:pRg st="20" end="20"/>
                                            </p:txEl>
                                          </p:spTgt>
                                        </p:tgtEl>
                                      </p:cBhvr>
                                      <p:by x="105000" y="105000"/>
                                    </p:animScale>
                                  </p:childTnLst>
                                </p:cTn>
                              </p:par>
                            </p:childTnLst>
                          </p:cTn>
                        </p:par>
                        <p:par>
                          <p:cTn id="56" fill="hold" nodeType="afterGroup">
                            <p:stCondLst>
                              <p:cond delay="5500"/>
                            </p:stCondLst>
                            <p:childTnLst>
                              <p:par>
                                <p:cTn id="57" presetID="26" presetClass="emph" presetSubtype="0" fill="hold" nodeType="afterEffect">
                                  <p:stCondLst>
                                    <p:cond delay="0"/>
                                  </p:stCondLst>
                                  <p:childTnLst>
                                    <p:animEffect transition="out" filter="fade">
                                      <p:cBhvr>
                                        <p:cTn id="58" dur="500" tmFilter="0, 0; .2, .5; .8, .5; 1, 0"/>
                                        <p:tgtEl>
                                          <p:spTgt spid="566279">
                                            <p:txEl>
                                              <p:pRg st="22" end="22"/>
                                            </p:txEl>
                                          </p:spTgt>
                                        </p:tgtEl>
                                      </p:cBhvr>
                                    </p:animEffect>
                                    <p:animScale>
                                      <p:cBhvr>
                                        <p:cTn id="59" dur="250" autoRev="1" fill="hold"/>
                                        <p:tgtEl>
                                          <p:spTgt spid="566279">
                                            <p:txEl>
                                              <p:pRg st="22" end="22"/>
                                            </p:txEl>
                                          </p:spTgt>
                                        </p:tgtEl>
                                      </p:cBhvr>
                                      <p:by x="105000" y="105000"/>
                                    </p:animScale>
                                  </p:childTnLst>
                                </p:cTn>
                              </p:par>
                            </p:childTnLst>
                          </p:cTn>
                        </p:par>
                        <p:par>
                          <p:cTn id="60" fill="hold" nodeType="afterGroup">
                            <p:stCondLst>
                              <p:cond delay="6000"/>
                            </p:stCondLst>
                            <p:childTnLst>
                              <p:par>
                                <p:cTn id="61" presetID="26" presetClass="emph" presetSubtype="0" fill="hold" nodeType="afterEffect">
                                  <p:stCondLst>
                                    <p:cond delay="0"/>
                                  </p:stCondLst>
                                  <p:childTnLst>
                                    <p:animEffect transition="out" filter="fade">
                                      <p:cBhvr>
                                        <p:cTn id="62" dur="500" tmFilter="0, 0; .2, .5; .8, .5; 1, 0"/>
                                        <p:tgtEl>
                                          <p:spTgt spid="566279">
                                            <p:txEl>
                                              <p:pRg st="24" end="24"/>
                                            </p:txEl>
                                          </p:spTgt>
                                        </p:tgtEl>
                                      </p:cBhvr>
                                    </p:animEffect>
                                    <p:animScale>
                                      <p:cBhvr>
                                        <p:cTn id="63" dur="250" autoRev="1" fill="hold"/>
                                        <p:tgtEl>
                                          <p:spTgt spid="566279">
                                            <p:txEl>
                                              <p:pRg st="24" end="2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0" y="457200"/>
            <a:ext cx="9144000" cy="838200"/>
          </a:xfrm>
        </p:spPr>
        <p:txBody>
          <a:bodyPr/>
          <a:lstStyle/>
          <a:p>
            <a:pPr eaLnBrk="1" hangingPunct="1"/>
            <a:r>
              <a:rPr lang="en-US" altLang="en-US" sz="3200" b="1" smtClean="0"/>
              <a:t>Have a Conflict of Interest </a:t>
            </a:r>
            <a:br>
              <a:rPr lang="en-US" altLang="en-US" sz="3200" b="1" smtClean="0"/>
            </a:br>
            <a:r>
              <a:rPr lang="en-US" altLang="en-US" sz="3200" b="1" smtClean="0"/>
              <a:t>Under Chapter 171?  What’s next?</a:t>
            </a:r>
          </a:p>
        </p:txBody>
      </p:sp>
      <p:sp>
        <p:nvSpPr>
          <p:cNvPr id="568323" name="Rectangle 3"/>
          <p:cNvSpPr>
            <a:spLocks noGrp="1" noChangeArrowheads="1"/>
          </p:cNvSpPr>
          <p:nvPr>
            <p:ph type="body" idx="1"/>
          </p:nvPr>
        </p:nvSpPr>
        <p:spPr>
          <a:xfrm>
            <a:off x="838200" y="2057400"/>
            <a:ext cx="7010400" cy="3200400"/>
          </a:xfrm>
        </p:spPr>
        <p:txBody>
          <a:bodyPr/>
          <a:lstStyle/>
          <a:p>
            <a:pPr eaLnBrk="1" hangingPunct="1">
              <a:lnSpc>
                <a:spcPct val="90000"/>
              </a:lnSpc>
              <a:buFontTx/>
              <a:buNone/>
            </a:pPr>
            <a:r>
              <a:rPr lang="en-US" altLang="en-US" sz="2200" smtClean="0"/>
              <a:t>	If a city official has a conflict of interest he or she must take three actions:  </a:t>
            </a:r>
          </a:p>
          <a:p>
            <a:pPr eaLnBrk="1" hangingPunct="1">
              <a:lnSpc>
                <a:spcPct val="90000"/>
              </a:lnSpc>
            </a:pPr>
            <a:endParaRPr lang="en-US" altLang="en-US" sz="2200" smtClean="0"/>
          </a:p>
          <a:p>
            <a:pPr eaLnBrk="1" hangingPunct="1">
              <a:lnSpc>
                <a:spcPct val="90000"/>
              </a:lnSpc>
              <a:buFontTx/>
              <a:buNone/>
            </a:pPr>
            <a:r>
              <a:rPr lang="en-US" altLang="en-US" sz="2200" smtClean="0"/>
              <a:t>		1) File an Affidavit </a:t>
            </a:r>
          </a:p>
          <a:p>
            <a:pPr eaLnBrk="1" hangingPunct="1">
              <a:lnSpc>
                <a:spcPct val="90000"/>
              </a:lnSpc>
              <a:buFontTx/>
              <a:buNone/>
            </a:pPr>
            <a:endParaRPr lang="en-US" altLang="en-US" sz="2200" smtClean="0"/>
          </a:p>
          <a:p>
            <a:pPr eaLnBrk="1" hangingPunct="1">
              <a:lnSpc>
                <a:spcPct val="90000"/>
              </a:lnSpc>
              <a:buFontTx/>
              <a:buNone/>
            </a:pPr>
            <a:r>
              <a:rPr lang="en-US" altLang="en-US" sz="2200" smtClean="0"/>
              <a:t>		2) Abstain from discussion on the Item</a:t>
            </a:r>
          </a:p>
          <a:p>
            <a:pPr eaLnBrk="1" hangingPunct="1">
              <a:lnSpc>
                <a:spcPct val="90000"/>
              </a:lnSpc>
              <a:buFontTx/>
              <a:buNone/>
            </a:pPr>
            <a:endParaRPr lang="en-US" altLang="en-US" sz="2200" smtClean="0"/>
          </a:p>
          <a:p>
            <a:pPr eaLnBrk="1" hangingPunct="1">
              <a:lnSpc>
                <a:spcPct val="90000"/>
              </a:lnSpc>
              <a:buFontTx/>
              <a:buNone/>
            </a:pPr>
            <a:r>
              <a:rPr lang="en-US" altLang="en-US" sz="2200" smtClean="0"/>
              <a:t>		3) Abstain from Voting on the Item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animEffect transition="in" filter="fade">
                                      <p:cBhvr>
                                        <p:cTn id="7" dur="500"/>
                                        <p:tgtEl>
                                          <p:spTgt spid="568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8323">
                                            <p:txEl>
                                              <p:pRg st="2" end="2"/>
                                            </p:txEl>
                                          </p:spTgt>
                                        </p:tgtEl>
                                        <p:attrNameLst>
                                          <p:attrName>style.visibility</p:attrName>
                                        </p:attrNameLst>
                                      </p:cBhvr>
                                      <p:to>
                                        <p:strVal val="visible"/>
                                      </p:to>
                                    </p:set>
                                    <p:animEffect transition="in" filter="fade">
                                      <p:cBhvr>
                                        <p:cTn id="12" dur="500"/>
                                        <p:tgtEl>
                                          <p:spTgt spid="5683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8323">
                                            <p:txEl>
                                              <p:pRg st="4" end="4"/>
                                            </p:txEl>
                                          </p:spTgt>
                                        </p:tgtEl>
                                        <p:attrNameLst>
                                          <p:attrName>style.visibility</p:attrName>
                                        </p:attrNameLst>
                                      </p:cBhvr>
                                      <p:to>
                                        <p:strVal val="visible"/>
                                      </p:to>
                                    </p:set>
                                    <p:animEffect transition="in" filter="fade">
                                      <p:cBhvr>
                                        <p:cTn id="17" dur="500"/>
                                        <p:tgtEl>
                                          <p:spTgt spid="56832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68323">
                                            <p:txEl>
                                              <p:pRg st="6" end="6"/>
                                            </p:txEl>
                                          </p:spTgt>
                                        </p:tgtEl>
                                        <p:attrNameLst>
                                          <p:attrName>style.visibility</p:attrName>
                                        </p:attrNameLst>
                                      </p:cBhvr>
                                      <p:to>
                                        <p:strVal val="visible"/>
                                      </p:to>
                                    </p:set>
                                    <p:animEffect transition="in" filter="fade">
                                      <p:cBhvr>
                                        <p:cTn id="22" dur="500"/>
                                        <p:tgtEl>
                                          <p:spTgt spid="5683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p:cNvSpPr>
            <a:spLocks noGrp="1" noChangeArrowheads="1"/>
          </p:cNvSpPr>
          <p:nvPr>
            <p:ph type="title"/>
          </p:nvPr>
        </p:nvSpPr>
        <p:spPr/>
        <p:txBody>
          <a:bodyPr/>
          <a:lstStyle/>
          <a:p>
            <a:pPr eaLnBrk="1" hangingPunct="1">
              <a:defRPr/>
            </a:pPr>
            <a:r>
              <a:rPr lang="en-US" b="1" smtClean="0">
                <a:latin typeface="Arial Black" pitchFamily="34" charset="0"/>
              </a:rPr>
              <a:t>Conflicts of Interest</a:t>
            </a:r>
            <a:r>
              <a:rPr lang="en-US" smtClean="0"/>
              <a:t> </a:t>
            </a:r>
          </a:p>
        </p:txBody>
      </p:sp>
      <p:sp>
        <p:nvSpPr>
          <p:cNvPr id="1551363" name="Rectangle 3"/>
          <p:cNvSpPr>
            <a:spLocks noGrp="1" noChangeArrowheads="1"/>
          </p:cNvSpPr>
          <p:nvPr>
            <p:ph type="body" idx="1"/>
          </p:nvPr>
        </p:nvSpPr>
        <p:spPr>
          <a:xfrm>
            <a:off x="685800" y="1524000"/>
            <a:ext cx="7772400" cy="4572000"/>
          </a:xfrm>
        </p:spPr>
        <p:txBody>
          <a:bodyPr/>
          <a:lstStyle/>
          <a:p>
            <a:pPr eaLnBrk="1" hangingPunct="1">
              <a:buFont typeface="Wingdings" pitchFamily="2" charset="2"/>
              <a:buNone/>
              <a:defRPr/>
            </a:pPr>
            <a:r>
              <a:rPr lang="en-US" smtClean="0"/>
              <a:t>	</a:t>
            </a:r>
            <a:r>
              <a:rPr lang="en-US" sz="3300" b="1" smtClean="0">
                <a:solidFill>
                  <a:schemeClr val="tx2"/>
                </a:solidFill>
              </a:rPr>
              <a:t>Does the matter before the body “involve” the business entity or real property?</a:t>
            </a:r>
          </a:p>
          <a:p>
            <a:pPr eaLnBrk="1" hangingPunct="1">
              <a:buFont typeface="Wingdings" pitchFamily="2" charset="2"/>
              <a:buNone/>
              <a:defRPr/>
            </a:pPr>
            <a:endParaRPr lang="en-US" sz="2000" b="1" smtClean="0">
              <a:solidFill>
                <a:schemeClr val="tx2"/>
              </a:solidFill>
            </a:endParaRPr>
          </a:p>
          <a:p>
            <a:pPr eaLnBrk="1" hangingPunct="1">
              <a:buFont typeface="Wingdings" pitchFamily="2" charset="2"/>
              <a:buNone/>
              <a:defRPr/>
            </a:pPr>
            <a:r>
              <a:rPr lang="en-US" b="1" smtClean="0">
                <a:solidFill>
                  <a:schemeClr val="tx2"/>
                </a:solidFill>
              </a:rPr>
              <a:t>	</a:t>
            </a:r>
            <a:r>
              <a:rPr lang="en-US" sz="3300" b="1" smtClean="0">
                <a:solidFill>
                  <a:schemeClr val="tx2"/>
                </a:solidFill>
              </a:rPr>
              <a:t>A zoning matter that affects territory in which the member’s residence is located is a matter that involves that real property.                     DM-130 (1992)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51363">
                                            <p:txEl>
                                              <p:pRg st="0" end="0"/>
                                            </p:txEl>
                                          </p:spTgt>
                                        </p:tgtEl>
                                        <p:attrNameLst>
                                          <p:attrName>style.visibility</p:attrName>
                                        </p:attrNameLst>
                                      </p:cBhvr>
                                      <p:to>
                                        <p:strVal val="visible"/>
                                      </p:to>
                                    </p:set>
                                    <p:animEffect transition="in" filter="dissolve">
                                      <p:cBhvr>
                                        <p:cTn id="7" dur="500"/>
                                        <p:tgtEl>
                                          <p:spTgt spid="1551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51363">
                                            <p:txEl>
                                              <p:pRg st="2" end="2"/>
                                            </p:txEl>
                                          </p:spTgt>
                                        </p:tgtEl>
                                        <p:attrNameLst>
                                          <p:attrName>style.visibility</p:attrName>
                                        </p:attrNameLst>
                                      </p:cBhvr>
                                      <p:to>
                                        <p:strVal val="visible"/>
                                      </p:to>
                                    </p:set>
                                    <p:animEffect transition="in" filter="dissolve">
                                      <p:cBhvr>
                                        <p:cTn id="12" dur="500"/>
                                        <p:tgtEl>
                                          <p:spTgt spid="1551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914400" y="304800"/>
            <a:ext cx="7696200" cy="12954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0"/>
          <a:lstStyle/>
          <a:p>
            <a:pPr eaLnBrk="1" hangingPunct="1">
              <a:defRPr/>
            </a:pPr>
            <a:r>
              <a:rPr lang="en-US" altLang="en-US" sz="3800" b="1" dirty="0" smtClean="0">
                <a:solidFill>
                  <a:schemeClr val="tx1"/>
                </a:solidFill>
                <a:latin typeface="Arial" charset="0"/>
              </a:rPr>
              <a:t>The </a:t>
            </a:r>
            <a:r>
              <a:rPr lang="en-US" altLang="en-US" sz="3800" b="1" dirty="0" err="1" smtClean="0">
                <a:solidFill>
                  <a:schemeClr val="tx1"/>
                </a:solidFill>
                <a:latin typeface="Arial" charset="0"/>
              </a:rPr>
              <a:t>BPSC</a:t>
            </a:r>
            <a:r>
              <a:rPr lang="en-US" altLang="en-US" sz="3800" b="1" dirty="0" smtClean="0">
                <a:solidFill>
                  <a:schemeClr val="tx1"/>
                </a:solidFill>
                <a:latin typeface="Arial" charset="0"/>
              </a:rPr>
              <a:t> has authority to hear cases regarding:</a:t>
            </a:r>
          </a:p>
        </p:txBody>
      </p:sp>
      <p:sp>
        <p:nvSpPr>
          <p:cNvPr id="12291" name="Rectangle 3"/>
          <p:cNvSpPr>
            <a:spLocks noGrp="1" noChangeArrowheads="1"/>
          </p:cNvSpPr>
          <p:nvPr>
            <p:ph type="body" idx="4294967295"/>
          </p:nvPr>
        </p:nvSpPr>
        <p:spPr>
          <a:xfrm>
            <a:off x="990600" y="2057400"/>
            <a:ext cx="7848600" cy="43434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altLang="en-US" sz="2400" smtClean="0">
                <a:latin typeface="Arial" charset="0"/>
              </a:rPr>
              <a:t>Dangerously damaged or deteriorated buildings or improvements; </a:t>
            </a:r>
          </a:p>
          <a:p>
            <a:pPr eaLnBrk="1" hangingPunct="1">
              <a:buFont typeface="Wingdings" pitchFamily="2" charset="2"/>
              <a:buNone/>
              <a:defRPr/>
            </a:pPr>
            <a:endParaRPr lang="en-US" altLang="en-US" sz="2400" smtClean="0">
              <a:latin typeface="Arial" charset="0"/>
            </a:endParaRPr>
          </a:p>
          <a:p>
            <a:pPr eaLnBrk="1" hangingPunct="1">
              <a:defRPr/>
            </a:pPr>
            <a:r>
              <a:rPr lang="en-US" altLang="en-US" sz="2400" smtClean="0">
                <a:latin typeface="Arial" charset="0"/>
              </a:rPr>
              <a:t>A building code as it pertains to the condition, use, or appearance of property in the city; and</a:t>
            </a:r>
          </a:p>
          <a:p>
            <a:pPr eaLnBrk="1" hangingPunct="1">
              <a:buFont typeface="Wingdings" pitchFamily="2" charset="2"/>
              <a:buNone/>
              <a:defRPr/>
            </a:pPr>
            <a:endParaRPr lang="en-US" altLang="en-US" sz="2400" smtClean="0">
              <a:latin typeface="Arial" charset="0"/>
            </a:endParaRPr>
          </a:p>
          <a:p>
            <a:pPr eaLnBrk="1" hangingPunct="1">
              <a:defRPr/>
            </a:pPr>
            <a:r>
              <a:rPr lang="en-US" altLang="en-US" sz="2400" smtClean="0">
                <a:latin typeface="Arial" charset="0"/>
              </a:rPr>
              <a:t>Accumulations of refuse, vegetation, or other matter that creates breeding and living places for insects and rodents. </a:t>
            </a:r>
          </a:p>
        </p:txBody>
      </p:sp>
      <p:pic>
        <p:nvPicPr>
          <p:cNvPr id="223236" name="Picture 4"/>
          <p:cNvPicPr>
            <a:picLocks noChangeAspect="1" noChangeArrowheads="1"/>
          </p:cNvPicPr>
          <p:nvPr/>
        </p:nvPicPr>
        <p:blipFill>
          <a:blip r:embed="rId3" cstate="print"/>
          <a:srcRect/>
          <a:stretch>
            <a:fillRect/>
          </a:stretch>
        </p:blipFill>
        <p:spPr bwMode="auto">
          <a:xfrm>
            <a:off x="6172200" y="5715000"/>
            <a:ext cx="1685925" cy="657225"/>
          </a:xfrm>
          <a:prstGeom prst="rect">
            <a:avLst/>
          </a:prstGeom>
          <a:noFill/>
          <a:ln w="9525">
            <a:noFill/>
            <a:miter lim="800000"/>
            <a:headEnd/>
            <a:tailEnd/>
          </a:ln>
        </p:spPr>
      </p:pic>
      <p:pic>
        <p:nvPicPr>
          <p:cNvPr id="223237" name="Picture 5"/>
          <p:cNvPicPr>
            <a:picLocks noChangeAspect="1" noChangeArrowheads="1"/>
          </p:cNvPicPr>
          <p:nvPr/>
        </p:nvPicPr>
        <p:blipFill>
          <a:blip r:embed="rId4" cstate="print"/>
          <a:srcRect/>
          <a:stretch>
            <a:fillRect/>
          </a:stretch>
        </p:blipFill>
        <p:spPr bwMode="auto">
          <a:xfrm rot="-9773629">
            <a:off x="7543800" y="5638800"/>
            <a:ext cx="638175" cy="190500"/>
          </a:xfrm>
          <a:prstGeom prst="rect">
            <a:avLst/>
          </a:prstGeom>
          <a:noFill/>
          <a:ln w="9525">
            <a:noFill/>
            <a:miter lim="800000"/>
            <a:headEnd/>
            <a:tailEnd/>
          </a:ln>
        </p:spPr>
      </p:pic>
      <p:pic>
        <p:nvPicPr>
          <p:cNvPr id="223238" name="Picture 8"/>
          <p:cNvPicPr>
            <a:picLocks noChangeAspect="1" noChangeArrowheads="1"/>
          </p:cNvPicPr>
          <p:nvPr/>
        </p:nvPicPr>
        <p:blipFill>
          <a:blip r:embed="rId4" cstate="print"/>
          <a:srcRect/>
          <a:stretch>
            <a:fillRect/>
          </a:stretch>
        </p:blipFill>
        <p:spPr bwMode="auto">
          <a:xfrm rot="3707902">
            <a:off x="6629400" y="5334001"/>
            <a:ext cx="638175" cy="247650"/>
          </a:xfrm>
          <a:prstGeom prst="rect">
            <a:avLst/>
          </a:prstGeom>
          <a:noFill/>
          <a:ln w="9525">
            <a:noFill/>
            <a:miter lim="800000"/>
            <a:headEnd/>
            <a:tailEnd/>
          </a:ln>
        </p:spPr>
      </p:pic>
      <p:pic>
        <p:nvPicPr>
          <p:cNvPr id="223239" name="Picture 6"/>
          <p:cNvPicPr>
            <a:picLocks noChangeAspect="1" noChangeArrowheads="1"/>
          </p:cNvPicPr>
          <p:nvPr/>
        </p:nvPicPr>
        <p:blipFill>
          <a:blip r:embed="rId4" cstate="print"/>
          <a:srcRect/>
          <a:stretch>
            <a:fillRect/>
          </a:stretch>
        </p:blipFill>
        <p:spPr bwMode="auto">
          <a:xfrm rot="-4966186">
            <a:off x="5029200" y="6096001"/>
            <a:ext cx="638175" cy="190500"/>
          </a:xfrm>
          <a:prstGeom prst="rect">
            <a:avLst/>
          </a:prstGeom>
          <a:noFill/>
          <a:ln w="9525">
            <a:noFill/>
            <a:miter lim="800000"/>
            <a:headEnd/>
            <a:tailEnd/>
          </a:ln>
        </p:spPr>
      </p:pic>
      <p:pic>
        <p:nvPicPr>
          <p:cNvPr id="223240" name="Picture 7"/>
          <p:cNvPicPr>
            <a:picLocks noChangeAspect="1" noChangeArrowheads="1"/>
          </p:cNvPicPr>
          <p:nvPr/>
        </p:nvPicPr>
        <p:blipFill>
          <a:blip r:embed="rId4" cstate="print"/>
          <a:srcRect/>
          <a:stretch>
            <a:fillRect/>
          </a:stretch>
        </p:blipFill>
        <p:spPr bwMode="auto">
          <a:xfrm rot="-855871">
            <a:off x="4343400" y="5486400"/>
            <a:ext cx="638175" cy="190500"/>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type="title"/>
          </p:nvPr>
        </p:nvSpPr>
        <p:spPr/>
        <p:txBody>
          <a:bodyPr/>
          <a:lstStyle/>
          <a:p>
            <a:pPr eaLnBrk="1" hangingPunct="1">
              <a:defRPr/>
            </a:pPr>
            <a:r>
              <a:rPr lang="en-US" b="0" smtClean="0">
                <a:solidFill>
                  <a:schemeClr val="tx1"/>
                </a:solidFill>
                <a:latin typeface="Arial Black" pitchFamily="34" charset="0"/>
              </a:rPr>
              <a:t>Special Economic Effect</a:t>
            </a:r>
          </a:p>
        </p:txBody>
      </p:sp>
      <p:sp>
        <p:nvSpPr>
          <p:cNvPr id="1552387" name="Rectangle 3"/>
          <p:cNvSpPr>
            <a:spLocks noGrp="1" noChangeArrowheads="1"/>
          </p:cNvSpPr>
          <p:nvPr>
            <p:ph type="body" idx="1"/>
          </p:nvPr>
        </p:nvSpPr>
        <p:spPr>
          <a:xfrm>
            <a:off x="609600" y="1676400"/>
            <a:ext cx="7772400" cy="4157663"/>
          </a:xfrm>
        </p:spPr>
        <p:txBody>
          <a:bodyPr/>
          <a:lstStyle/>
          <a:p>
            <a:pPr eaLnBrk="1" hangingPunct="1">
              <a:buFontTx/>
              <a:buNone/>
              <a:defRPr/>
            </a:pPr>
            <a:r>
              <a:rPr lang="en-US" smtClean="0"/>
              <a:t>	</a:t>
            </a:r>
            <a:r>
              <a:rPr lang="en-US" b="1" smtClean="0"/>
              <a:t>Even so, is it “reasonably foreseeable that an action on the matter will have a special economic effect on the value of the” member’s business entity or real property “that is distinguishable from its effect in the public?”</a:t>
            </a:r>
          </a:p>
          <a:p>
            <a:pPr eaLnBrk="1" hangingPunct="1">
              <a:buFontTx/>
              <a:buNone/>
              <a:defRPr/>
            </a:pPr>
            <a:endParaRPr lang="en-US" b="1" smtClean="0"/>
          </a:p>
          <a:p>
            <a:pPr eaLnBrk="1" hangingPunct="1">
              <a:buFontTx/>
              <a:buNone/>
              <a:defRPr/>
            </a:pPr>
            <a:r>
              <a:rPr lang="en-US" b="1" smtClean="0"/>
              <a:t>	Fact question for the member.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552387">
                                            <p:txEl>
                                              <p:pRg st="0" end="0"/>
                                            </p:txEl>
                                          </p:spTgt>
                                        </p:tgtEl>
                                        <p:attrNameLst>
                                          <p:attrName>style.visibility</p:attrName>
                                        </p:attrNameLst>
                                      </p:cBhvr>
                                      <p:to>
                                        <p:strVal val="visible"/>
                                      </p:to>
                                    </p:set>
                                    <p:anim to="" calcmode="lin" valueType="num">
                                      <p:cBhvr>
                                        <p:cTn id="7" dur="1" fill="hold"/>
                                        <p:tgtEl>
                                          <p:spTgt spid="155238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552387">
                                            <p:txEl>
                                              <p:pRg st="2" end="2"/>
                                            </p:txEl>
                                          </p:spTgt>
                                        </p:tgtEl>
                                        <p:attrNameLst>
                                          <p:attrName>style.visibility</p:attrName>
                                        </p:attrNameLst>
                                      </p:cBhvr>
                                      <p:to>
                                        <p:strVal val="visible"/>
                                      </p:to>
                                    </p:set>
                                    <p:anim to="" calcmode="lin" valueType="num">
                                      <p:cBhvr>
                                        <p:cTn id="12" dur="1" fill="hold"/>
                                        <p:tgtEl>
                                          <p:spTgt spid="155238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3410" name="Rectangle 2"/>
          <p:cNvSpPr>
            <a:spLocks noGrp="1" noRot="1" noChangeArrowheads="1"/>
          </p:cNvSpPr>
          <p:nvPr>
            <p:ph type="title"/>
          </p:nvPr>
        </p:nvSpPr>
        <p:spPr>
          <a:xfrm>
            <a:off x="1905000" y="457200"/>
            <a:ext cx="6400800" cy="1143000"/>
          </a:xfrm>
        </p:spPr>
        <p:txBody>
          <a:bodyPr/>
          <a:lstStyle/>
          <a:p>
            <a:pPr eaLnBrk="1" hangingPunct="1">
              <a:defRPr/>
            </a:pPr>
            <a:r>
              <a:rPr lang="en-US" smtClean="0">
                <a:solidFill>
                  <a:schemeClr val="tx1"/>
                </a:solidFill>
              </a:rPr>
              <a:t>Conflicts of Interest</a:t>
            </a:r>
          </a:p>
        </p:txBody>
      </p:sp>
      <p:sp>
        <p:nvSpPr>
          <p:cNvPr id="1553411" name="Rectangle 3"/>
          <p:cNvSpPr>
            <a:spLocks noGrp="1" noRot="1" noChangeArrowheads="1"/>
          </p:cNvSpPr>
          <p:nvPr>
            <p:ph type="body" idx="1"/>
          </p:nvPr>
        </p:nvSpPr>
        <p:spPr>
          <a:xfrm>
            <a:off x="1447800" y="1981200"/>
            <a:ext cx="7010400" cy="4191000"/>
          </a:xfrm>
        </p:spPr>
        <p:txBody>
          <a:bodyPr/>
          <a:lstStyle/>
          <a:p>
            <a:pPr eaLnBrk="1" hangingPunct="1">
              <a:buFont typeface="Wingdings" pitchFamily="2" charset="2"/>
              <a:buNone/>
              <a:defRPr/>
            </a:pPr>
            <a:r>
              <a:rPr lang="en-US" smtClean="0"/>
              <a:t>	</a:t>
            </a:r>
            <a:r>
              <a:rPr lang="en-US" b="1" smtClean="0">
                <a:solidFill>
                  <a:schemeClr val="folHlink"/>
                </a:solidFill>
              </a:rPr>
              <a:t>If all answers are “yes,” you must file an affidavit and abstain from further participation in the matter.</a:t>
            </a:r>
          </a:p>
          <a:p>
            <a:pPr eaLnBrk="1" hangingPunct="1">
              <a:buFont typeface="Wingdings" pitchFamily="2" charset="2"/>
              <a:buNone/>
              <a:defRPr/>
            </a:pPr>
            <a:endParaRPr lang="en-US" b="1" smtClean="0">
              <a:solidFill>
                <a:schemeClr val="folHlink"/>
              </a:solidFill>
            </a:endParaRPr>
          </a:p>
          <a:p>
            <a:pPr eaLnBrk="1" hangingPunct="1">
              <a:buFont typeface="Wingdings" pitchFamily="2" charset="2"/>
              <a:buNone/>
              <a:defRPr/>
            </a:pPr>
            <a:r>
              <a:rPr lang="en-US" b="1" smtClean="0">
                <a:solidFill>
                  <a:schemeClr val="folHlink"/>
                </a:solidFill>
              </a:rPr>
              <a:t>	When?  “Before the vote” but best to do it very early since “participation” is prohibited.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53410"/>
                                        </p:tgtEl>
                                        <p:attrNameLst>
                                          <p:attrName>style.visibility</p:attrName>
                                        </p:attrNameLst>
                                      </p:cBhvr>
                                      <p:to>
                                        <p:strVal val="visible"/>
                                      </p:to>
                                    </p:set>
                                    <p:animEffect transition="in" filter="box(in)">
                                      <p:cBhvr>
                                        <p:cTn id="7" dur="500"/>
                                        <p:tgtEl>
                                          <p:spTgt spid="1553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53411">
                                            <p:txEl>
                                              <p:pRg st="0" end="0"/>
                                            </p:txEl>
                                          </p:spTgt>
                                        </p:tgtEl>
                                        <p:attrNameLst>
                                          <p:attrName>style.visibility</p:attrName>
                                        </p:attrNameLst>
                                      </p:cBhvr>
                                      <p:to>
                                        <p:strVal val="visible"/>
                                      </p:to>
                                    </p:set>
                                    <p:animEffect transition="in" filter="box(in)">
                                      <p:cBhvr>
                                        <p:cTn id="12" dur="500"/>
                                        <p:tgtEl>
                                          <p:spTgt spid="1553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53411">
                                            <p:txEl>
                                              <p:pRg st="2" end="2"/>
                                            </p:txEl>
                                          </p:spTgt>
                                        </p:tgtEl>
                                        <p:attrNameLst>
                                          <p:attrName>style.visibility</p:attrName>
                                        </p:attrNameLst>
                                      </p:cBhvr>
                                      <p:to>
                                        <p:strVal val="visible"/>
                                      </p:to>
                                    </p:set>
                                    <p:animEffect transition="in" filter="box(in)">
                                      <p:cBhvr>
                                        <p:cTn id="17" dur="500"/>
                                        <p:tgtEl>
                                          <p:spTgt spid="1553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3410" grpId="0" autoUpdateAnimBg="0"/>
      <p:bldP spid="1553411" grpId="0" build="p" bldLvl="2"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457200" y="277813"/>
            <a:ext cx="8229600" cy="987425"/>
          </a:xfrm>
        </p:spPr>
        <p:txBody>
          <a:bodyPr/>
          <a:lstStyle/>
          <a:p>
            <a:pPr eaLnBrk="1" hangingPunct="1"/>
            <a:r>
              <a:rPr lang="en-US" altLang="en-US" smtClean="0">
                <a:solidFill>
                  <a:schemeClr val="accent1"/>
                </a:solidFill>
              </a:rPr>
              <a:t>Conflicts of Interest</a:t>
            </a:r>
          </a:p>
        </p:txBody>
      </p:sp>
      <p:sp>
        <p:nvSpPr>
          <p:cNvPr id="1554435" name="Rectangle 3"/>
          <p:cNvSpPr>
            <a:spLocks noGrp="1" noChangeArrowheads="1"/>
          </p:cNvSpPr>
          <p:nvPr>
            <p:ph type="body" idx="1"/>
          </p:nvPr>
        </p:nvSpPr>
        <p:spPr>
          <a:xfrm>
            <a:off x="685800" y="1447800"/>
            <a:ext cx="7772400" cy="4724400"/>
          </a:xfrm>
        </p:spPr>
        <p:txBody>
          <a:bodyPr/>
          <a:lstStyle/>
          <a:p>
            <a:pPr eaLnBrk="1" hangingPunct="1">
              <a:lnSpc>
                <a:spcPct val="90000"/>
              </a:lnSpc>
              <a:buFont typeface="Wingdings" pitchFamily="2" charset="2"/>
              <a:buNone/>
            </a:pPr>
            <a:r>
              <a:rPr lang="en-US" altLang="en-US" b="1" smtClean="0">
                <a:solidFill>
                  <a:schemeClr val="hlink"/>
                </a:solidFill>
              </a:rPr>
              <a:t>What if I’m not sure?</a:t>
            </a:r>
          </a:p>
          <a:p>
            <a:pPr eaLnBrk="1" hangingPunct="1">
              <a:lnSpc>
                <a:spcPct val="90000"/>
              </a:lnSpc>
              <a:buFont typeface="Wingdings" pitchFamily="2" charset="2"/>
              <a:buNone/>
            </a:pPr>
            <a:endParaRPr lang="en-US" altLang="en-US" b="1" smtClean="0">
              <a:solidFill>
                <a:schemeClr val="hlink"/>
              </a:solidFill>
            </a:endParaRPr>
          </a:p>
          <a:p>
            <a:pPr eaLnBrk="1" hangingPunct="1">
              <a:lnSpc>
                <a:spcPct val="90000"/>
              </a:lnSpc>
              <a:buFont typeface="Wingdings" pitchFamily="2" charset="2"/>
              <a:buNone/>
            </a:pPr>
            <a:endParaRPr lang="en-US" altLang="en-US" b="1" smtClean="0">
              <a:solidFill>
                <a:schemeClr val="hlink"/>
              </a:solidFill>
            </a:endParaRPr>
          </a:p>
          <a:p>
            <a:pPr eaLnBrk="1" hangingPunct="1">
              <a:lnSpc>
                <a:spcPct val="90000"/>
              </a:lnSpc>
              <a:buFont typeface="Wingdings" pitchFamily="2" charset="2"/>
              <a:buNone/>
            </a:pPr>
            <a:r>
              <a:rPr lang="en-US" altLang="en-US" b="1" smtClean="0">
                <a:solidFill>
                  <a:schemeClr val="hlink"/>
                </a:solidFill>
              </a:rPr>
              <a:t>	Particularly given the criminal sanctions, “it might, indeed, be advisable for a member to comply with the affidavit and abstention requirements if he is in doubt whether his failure to do so will place him in violation.”</a:t>
            </a:r>
            <a:r>
              <a:rPr lang="en-US" altLang="en-US" b="1" smtClean="0">
                <a:solidFill>
                  <a:schemeClr val="accent2"/>
                </a:solidFill>
              </a:rPr>
              <a:t>                        </a:t>
            </a:r>
            <a:r>
              <a:rPr lang="en-US" altLang="en-US" b="1" smtClean="0">
                <a:solidFill>
                  <a:srgbClr val="333399"/>
                </a:solidFill>
              </a:rPr>
              <a:t>DM-130 (1992)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54435">
                                            <p:txEl>
                                              <p:pRg st="0" end="0"/>
                                            </p:txEl>
                                          </p:spTgt>
                                        </p:tgtEl>
                                        <p:attrNameLst>
                                          <p:attrName>style.visibility</p:attrName>
                                        </p:attrNameLst>
                                      </p:cBhvr>
                                      <p:to>
                                        <p:strVal val="visible"/>
                                      </p:to>
                                    </p:set>
                                    <p:animEffect transition="in" filter="dissolve">
                                      <p:cBhvr>
                                        <p:cTn id="7" dur="500"/>
                                        <p:tgtEl>
                                          <p:spTgt spid="1554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554435">
                                            <p:txEl>
                                              <p:pRg st="3" end="3"/>
                                            </p:txEl>
                                          </p:spTgt>
                                        </p:tgtEl>
                                        <p:attrNameLst>
                                          <p:attrName>style.visibility</p:attrName>
                                        </p:attrNameLst>
                                      </p:cBhvr>
                                      <p:to>
                                        <p:strVal val="visible"/>
                                      </p:to>
                                    </p:set>
                                    <p:animEffect transition="in" filter="diamond(in)">
                                      <p:cBhvr>
                                        <p:cTn id="12" dur="2000"/>
                                        <p:tgtEl>
                                          <p:spTgt spid="1554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5"/>
          <p:cNvSpPr>
            <a:spLocks noChangeArrowheads="1"/>
          </p:cNvSpPr>
          <p:nvPr/>
        </p:nvSpPr>
        <p:spPr bwMode="auto">
          <a:xfrm>
            <a:off x="2362200" y="4191000"/>
            <a:ext cx="4876800" cy="2667000"/>
          </a:xfrm>
          <a:prstGeom prst="rect">
            <a:avLst/>
          </a:prstGeom>
          <a:solidFill>
            <a:srgbClr val="720C16"/>
          </a:solidFill>
          <a:ln w="9525" algn="ctr">
            <a:noFill/>
            <a:miter lim="800000"/>
            <a:headEnd/>
            <a:tailEnd/>
          </a:ln>
          <a:effectLst/>
        </p:spPr>
        <p:txBody>
          <a:bodyPr wrap="none" anchor="ctr"/>
          <a:lstStyle/>
          <a:p>
            <a:pPr>
              <a:spcBef>
                <a:spcPct val="50000"/>
              </a:spcBef>
            </a:pPr>
            <a:endParaRPr lang="en-US" altLang="en-US" sz="400">
              <a:solidFill>
                <a:srgbClr val="808080"/>
              </a:solidFill>
            </a:endParaRPr>
          </a:p>
        </p:txBody>
      </p:sp>
      <p:sp>
        <p:nvSpPr>
          <p:cNvPr id="281603" name="Rectangle 2"/>
          <p:cNvSpPr>
            <a:spLocks noGrp="1" noChangeArrowheads="1"/>
          </p:cNvSpPr>
          <p:nvPr>
            <p:ph type="title"/>
          </p:nvPr>
        </p:nvSpPr>
        <p:spPr>
          <a:xfrm>
            <a:off x="304800" y="152400"/>
            <a:ext cx="8686800" cy="1706563"/>
          </a:xfrm>
        </p:spPr>
        <p:txBody>
          <a:bodyPr/>
          <a:lstStyle/>
          <a:p>
            <a:pPr eaLnBrk="1" hangingPunct="1"/>
            <a:r>
              <a:rPr lang="en-US" altLang="en-US" sz="3200" b="1" smtClean="0"/>
              <a:t>May a City Official Deliberate About an Issue for Which he has a conflict of interest if he abstains from voting on the issue?</a:t>
            </a:r>
          </a:p>
        </p:txBody>
      </p:sp>
      <p:sp>
        <p:nvSpPr>
          <p:cNvPr id="281604" name="Rectangle 3"/>
          <p:cNvSpPr>
            <a:spLocks noGrp="1" noChangeArrowheads="1"/>
          </p:cNvSpPr>
          <p:nvPr>
            <p:ph type="body" idx="1"/>
          </p:nvPr>
        </p:nvSpPr>
        <p:spPr>
          <a:xfrm>
            <a:off x="1066800" y="2209800"/>
            <a:ext cx="7315200" cy="2603500"/>
          </a:xfrm>
        </p:spPr>
        <p:txBody>
          <a:bodyPr/>
          <a:lstStyle/>
          <a:p>
            <a:pPr algn="just" eaLnBrk="1" hangingPunct="1">
              <a:lnSpc>
                <a:spcPct val="90000"/>
              </a:lnSpc>
              <a:buFontTx/>
              <a:buNone/>
            </a:pPr>
            <a:r>
              <a:rPr lang="en-US" altLang="en-US" sz="2200" smtClean="0">
                <a:solidFill>
                  <a:schemeClr val="bg1"/>
                </a:solidFill>
              </a:rPr>
              <a:t>	</a:t>
            </a:r>
            <a:endParaRPr lang="en-US" altLang="en-US" smtClean="0">
              <a:solidFill>
                <a:schemeClr val="bg1"/>
              </a:solidFill>
            </a:endParaRPr>
          </a:p>
        </p:txBody>
      </p:sp>
      <p:pic>
        <p:nvPicPr>
          <p:cNvPr id="281605" name="Picture 4" descr="hear no evil"/>
          <p:cNvPicPr>
            <a:picLocks noChangeAspect="1" noChangeArrowheads="1"/>
          </p:cNvPicPr>
          <p:nvPr/>
        </p:nvPicPr>
        <p:blipFill>
          <a:blip r:embed="rId3" cstate="print"/>
          <a:srcRect/>
          <a:stretch>
            <a:fillRect/>
          </a:stretch>
        </p:blipFill>
        <p:spPr bwMode="auto">
          <a:xfrm>
            <a:off x="2590800" y="4343400"/>
            <a:ext cx="4419600" cy="2355850"/>
          </a:xfrm>
          <a:prstGeom prst="rect">
            <a:avLst/>
          </a:prstGeom>
          <a:noFill/>
          <a:ln w="9525">
            <a:noFill/>
            <a:miter lim="800000"/>
            <a:headEnd/>
            <a:tailEnd/>
          </a:ln>
        </p:spPr>
      </p:pic>
      <p:sp>
        <p:nvSpPr>
          <p:cNvPr id="281606" name="Rectangle 6"/>
          <p:cNvSpPr>
            <a:spLocks noChangeArrowheads="1"/>
          </p:cNvSpPr>
          <p:nvPr/>
        </p:nvSpPr>
        <p:spPr bwMode="auto">
          <a:xfrm>
            <a:off x="457200" y="2278063"/>
            <a:ext cx="8458200" cy="1447800"/>
          </a:xfrm>
          <a:prstGeom prst="rect">
            <a:avLst/>
          </a:prstGeom>
          <a:noFill/>
          <a:ln w="9525" algn="ctr">
            <a:noFill/>
            <a:miter lim="800000"/>
            <a:headEnd/>
            <a:tailEnd/>
          </a:ln>
          <a:effectLst/>
        </p:spPr>
        <p:txBody>
          <a:bodyPr anchor="ctr">
            <a:spAutoFit/>
          </a:bodyPr>
          <a:lstStyle/>
          <a:p>
            <a:r>
              <a:rPr lang="en-US" altLang="en-US" sz="2200" b="1">
                <a:solidFill>
                  <a:srgbClr val="FFFFFF"/>
                </a:solidFill>
              </a:rPr>
              <a:t>No.</a:t>
            </a:r>
            <a:r>
              <a:rPr lang="en-US" altLang="en-US" sz="2200">
                <a:solidFill>
                  <a:srgbClr val="FFFFFF"/>
                </a:solidFill>
              </a:rPr>
              <a:t> A City official may not discuss an issue for which he has a conflict of interest even if he abstains from voting on the item, the City official must file the required affidavit, abstain from discussing the matter, and abstain from voting on the item</a:t>
            </a:r>
            <a:r>
              <a:rPr lang="en-US" altLang="en-US" sz="400">
                <a:solidFill>
                  <a:srgbClr val="FFFFFF"/>
                </a:solidFill>
              </a:rPr>
              <a:t>. </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1219200" y="304800"/>
            <a:ext cx="7467600" cy="1447800"/>
          </a:xfrm>
        </p:spPr>
        <p:txBody>
          <a:bodyPr/>
          <a:lstStyle/>
          <a:p>
            <a:pPr eaLnBrk="1" hangingPunct="1"/>
            <a:r>
              <a:rPr lang="en-US" altLang="en-US" sz="3200" b="1" smtClean="0"/>
              <a:t>Texas Local Government Code </a:t>
            </a:r>
            <a:br>
              <a:rPr lang="en-US" altLang="en-US" sz="3200" b="1" smtClean="0"/>
            </a:br>
            <a:r>
              <a:rPr lang="en-US" altLang="en-US" sz="3200" b="1" smtClean="0"/>
              <a:t>§ 171.003. PROHIBITED ACTS; PENALTY</a:t>
            </a:r>
          </a:p>
        </p:txBody>
      </p:sp>
      <p:sp>
        <p:nvSpPr>
          <p:cNvPr id="572419" name="Rectangle 3"/>
          <p:cNvSpPr>
            <a:spLocks noGrp="1" noChangeArrowheads="1"/>
          </p:cNvSpPr>
          <p:nvPr>
            <p:ph type="body" idx="1"/>
          </p:nvPr>
        </p:nvSpPr>
        <p:spPr>
          <a:xfrm>
            <a:off x="1447800" y="2133600"/>
            <a:ext cx="7467600" cy="4419600"/>
          </a:xfrm>
        </p:spPr>
        <p:txBody>
          <a:bodyPr/>
          <a:lstStyle/>
          <a:p>
            <a:pPr eaLnBrk="1" hangingPunct="1">
              <a:lnSpc>
                <a:spcPct val="90000"/>
              </a:lnSpc>
            </a:pPr>
            <a:r>
              <a:rPr lang="en-US" altLang="en-US" sz="2200" smtClean="0">
                <a:solidFill>
                  <a:srgbClr val="000000"/>
                </a:solidFill>
              </a:rPr>
              <a:t>(a) A local public official commits an offense if the official knowingly: </a:t>
            </a:r>
          </a:p>
          <a:p>
            <a:pPr eaLnBrk="1" hangingPunct="1">
              <a:lnSpc>
                <a:spcPct val="90000"/>
              </a:lnSpc>
            </a:pPr>
            <a:endParaRPr lang="en-US" altLang="en-US" sz="2200" smtClean="0">
              <a:solidFill>
                <a:srgbClr val="000000"/>
              </a:solidFill>
            </a:endParaRPr>
          </a:p>
          <a:p>
            <a:pPr lvl="1" eaLnBrk="1" hangingPunct="1">
              <a:lnSpc>
                <a:spcPct val="90000"/>
              </a:lnSpc>
            </a:pPr>
            <a:r>
              <a:rPr lang="en-US" altLang="en-US" sz="2200" smtClean="0">
                <a:solidFill>
                  <a:srgbClr val="000000"/>
                </a:solidFill>
              </a:rPr>
              <a:t>(1) violates Chapter 171 </a:t>
            </a:r>
          </a:p>
          <a:p>
            <a:pPr lvl="1" eaLnBrk="1" hangingPunct="1">
              <a:lnSpc>
                <a:spcPct val="90000"/>
              </a:lnSpc>
            </a:pPr>
            <a:r>
              <a:rPr lang="en-US" altLang="en-US" sz="2200" smtClean="0">
                <a:solidFill>
                  <a:srgbClr val="000000"/>
                </a:solidFill>
              </a:rPr>
              <a:t>(2) acts as surety for a business entity that has work, business, or a contract with the governmental entity; or </a:t>
            </a:r>
          </a:p>
          <a:p>
            <a:pPr lvl="1" eaLnBrk="1" hangingPunct="1">
              <a:lnSpc>
                <a:spcPct val="90000"/>
              </a:lnSpc>
            </a:pPr>
            <a:r>
              <a:rPr lang="en-US" altLang="en-US" sz="2200" smtClean="0">
                <a:solidFill>
                  <a:srgbClr val="000000"/>
                </a:solidFill>
              </a:rPr>
              <a:t>(3) acts as surety on any official bond required of an officer of the governmental entity.</a:t>
            </a:r>
          </a:p>
          <a:p>
            <a:pPr lvl="1" eaLnBrk="1" hangingPunct="1">
              <a:lnSpc>
                <a:spcPct val="90000"/>
              </a:lnSpc>
              <a:buFontTx/>
              <a:buNone/>
            </a:pPr>
            <a:r>
              <a:rPr lang="en-US" altLang="en-US" sz="2200" smtClean="0">
                <a:solidFill>
                  <a:srgbClr val="000000"/>
                </a:solidFill>
              </a:rPr>
              <a:t> </a:t>
            </a:r>
          </a:p>
          <a:p>
            <a:pPr eaLnBrk="1" hangingPunct="1">
              <a:lnSpc>
                <a:spcPct val="90000"/>
              </a:lnSpc>
            </a:pPr>
            <a:r>
              <a:rPr lang="en-US" altLang="en-US" sz="2200" smtClean="0">
                <a:solidFill>
                  <a:srgbClr val="000000"/>
                </a:solidFill>
              </a:rPr>
              <a:t>(b) An offense under this section is a Class A misdemeanor.</a:t>
            </a:r>
            <a:r>
              <a:rPr lang="en-US" altLang="en-US" sz="2800" smtClean="0">
                <a:solidFill>
                  <a:srgbClr val="000000"/>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2419">
                                            <p:txEl>
                                              <p:pRg st="0" end="0"/>
                                            </p:txEl>
                                          </p:spTgt>
                                        </p:tgtEl>
                                        <p:attrNameLst>
                                          <p:attrName>style.visibility</p:attrName>
                                        </p:attrNameLst>
                                      </p:cBhvr>
                                      <p:to>
                                        <p:strVal val="visible"/>
                                      </p:to>
                                    </p:set>
                                    <p:animEffect transition="in" filter="fade">
                                      <p:cBhvr>
                                        <p:cTn id="7" dur="500"/>
                                        <p:tgtEl>
                                          <p:spTgt spid="572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72419">
                                            <p:txEl>
                                              <p:pRg st="2" end="2"/>
                                            </p:txEl>
                                          </p:spTgt>
                                        </p:tgtEl>
                                        <p:attrNameLst>
                                          <p:attrName>style.visibility</p:attrName>
                                        </p:attrNameLst>
                                      </p:cBhvr>
                                      <p:to>
                                        <p:strVal val="visible"/>
                                      </p:to>
                                    </p:set>
                                    <p:animEffect transition="in" filter="fade">
                                      <p:cBhvr>
                                        <p:cTn id="12" dur="500"/>
                                        <p:tgtEl>
                                          <p:spTgt spid="5724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72419">
                                            <p:txEl>
                                              <p:pRg st="3" end="3"/>
                                            </p:txEl>
                                          </p:spTgt>
                                        </p:tgtEl>
                                        <p:attrNameLst>
                                          <p:attrName>style.visibility</p:attrName>
                                        </p:attrNameLst>
                                      </p:cBhvr>
                                      <p:to>
                                        <p:strVal val="visible"/>
                                      </p:to>
                                    </p:set>
                                    <p:animEffect transition="in" filter="fade">
                                      <p:cBhvr>
                                        <p:cTn id="17" dur="500"/>
                                        <p:tgtEl>
                                          <p:spTgt spid="5724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72419">
                                            <p:txEl>
                                              <p:pRg st="4" end="4"/>
                                            </p:txEl>
                                          </p:spTgt>
                                        </p:tgtEl>
                                        <p:attrNameLst>
                                          <p:attrName>style.visibility</p:attrName>
                                        </p:attrNameLst>
                                      </p:cBhvr>
                                      <p:to>
                                        <p:strVal val="visible"/>
                                      </p:to>
                                    </p:set>
                                    <p:animEffect transition="in" filter="fade">
                                      <p:cBhvr>
                                        <p:cTn id="22" dur="500"/>
                                        <p:tgtEl>
                                          <p:spTgt spid="57241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72419">
                                            <p:txEl>
                                              <p:pRg st="5" end="5"/>
                                            </p:txEl>
                                          </p:spTgt>
                                        </p:tgtEl>
                                        <p:attrNameLst>
                                          <p:attrName>style.visibility</p:attrName>
                                        </p:attrNameLst>
                                      </p:cBhvr>
                                      <p:to>
                                        <p:strVal val="visible"/>
                                      </p:to>
                                    </p:set>
                                    <p:animEffect transition="in" filter="fade">
                                      <p:cBhvr>
                                        <p:cTn id="27" dur="500"/>
                                        <p:tgtEl>
                                          <p:spTgt spid="57241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72419">
                                            <p:txEl>
                                              <p:pRg st="6" end="6"/>
                                            </p:txEl>
                                          </p:spTgt>
                                        </p:tgtEl>
                                        <p:attrNameLst>
                                          <p:attrName>style.visibility</p:attrName>
                                        </p:attrNameLst>
                                      </p:cBhvr>
                                      <p:to>
                                        <p:strVal val="visible"/>
                                      </p:to>
                                    </p:set>
                                    <p:animEffect transition="in" filter="fade">
                                      <p:cBhvr>
                                        <p:cTn id="32" dur="500"/>
                                        <p:tgtEl>
                                          <p:spTgt spid="572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304800"/>
            <a:ext cx="9144000" cy="1524000"/>
          </a:xfrm>
        </p:spPr>
        <p:txBody>
          <a:bodyPr/>
          <a:lstStyle/>
          <a:p>
            <a:pPr eaLnBrk="1" hangingPunct="1"/>
            <a:r>
              <a:rPr lang="en-US" altLang="en-US" sz="2600" b="1" smtClean="0">
                <a:solidFill>
                  <a:srgbClr val="FFFF00"/>
                </a:solidFill>
              </a:rPr>
              <a:t>May an applicant’s attorney contact a commissioner to discuss a pending matter before the Building &amp; Property Standards Commission?</a:t>
            </a:r>
          </a:p>
        </p:txBody>
      </p:sp>
      <p:sp>
        <p:nvSpPr>
          <p:cNvPr id="995331" name="Rectangle 3"/>
          <p:cNvSpPr>
            <a:spLocks noGrp="1" noChangeArrowheads="1"/>
          </p:cNvSpPr>
          <p:nvPr>
            <p:ph type="body" idx="1"/>
          </p:nvPr>
        </p:nvSpPr>
        <p:spPr>
          <a:xfrm>
            <a:off x="304800" y="2209800"/>
            <a:ext cx="8839200" cy="4114800"/>
          </a:xfrm>
        </p:spPr>
        <p:txBody>
          <a:bodyPr/>
          <a:lstStyle/>
          <a:p>
            <a:pPr marL="0" indent="0" eaLnBrk="1" hangingPunct="1">
              <a:lnSpc>
                <a:spcPct val="90000"/>
              </a:lnSpc>
              <a:buFontTx/>
              <a:buNone/>
            </a:pPr>
            <a:r>
              <a:rPr lang="en-US" altLang="en-US" sz="2600" b="1" smtClean="0">
                <a:solidFill>
                  <a:srgbClr val="FFFF00"/>
                </a:solidFill>
              </a:rPr>
              <a:t>No.</a:t>
            </a:r>
            <a:r>
              <a:rPr lang="en-US" altLang="en-US" sz="2600" b="1" smtClean="0"/>
              <a:t>  Rule 4.02 of the Texas Disciplinary Rules of  Professional Conduct addresses this issue:  </a:t>
            </a:r>
          </a:p>
          <a:p>
            <a:pPr marL="0" indent="0" eaLnBrk="1" hangingPunct="1">
              <a:lnSpc>
                <a:spcPct val="90000"/>
              </a:lnSpc>
              <a:buFontTx/>
              <a:buNone/>
            </a:pPr>
            <a:endParaRPr lang="en-US" altLang="en-US" sz="1800" b="1" smtClean="0"/>
          </a:p>
          <a:p>
            <a:pPr lvl="1" eaLnBrk="1" hangingPunct="1">
              <a:lnSpc>
                <a:spcPct val="90000"/>
              </a:lnSpc>
              <a:buFontTx/>
              <a:buNone/>
            </a:pPr>
            <a:r>
              <a:rPr lang="en-US" altLang="en-US" sz="2400" smtClean="0"/>
              <a:t>	</a:t>
            </a:r>
            <a:r>
              <a:rPr lang="en-US" altLang="en-US" sz="2600" b="1" smtClean="0"/>
              <a:t>(a)	In representing a client, a lawyer shall not communicate or cause or encourage another to communicate about the subject of the representation with a person, organization or entity of government the lawyer knows to be represented by another lawyer regarding that subject, unless the lawyer has the consent of the other lawyer or is authorized by law to do 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95331">
                                            <p:txEl>
                                              <p:pRg st="0" end="0"/>
                                            </p:txEl>
                                          </p:spTgt>
                                        </p:tgtEl>
                                        <p:attrNameLst>
                                          <p:attrName>style.visibility</p:attrName>
                                        </p:attrNameLst>
                                      </p:cBhvr>
                                      <p:to>
                                        <p:strVal val="visible"/>
                                      </p:to>
                                    </p:set>
                                    <p:anim to="" calcmode="lin" valueType="num">
                                      <p:cBhvr>
                                        <p:cTn id="7" dur="1" fill="hold"/>
                                        <p:tgtEl>
                                          <p:spTgt spid="99533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995331">
                                            <p:txEl>
                                              <p:pRg st="2" end="2"/>
                                            </p:txEl>
                                          </p:spTgt>
                                        </p:tgtEl>
                                        <p:attrNameLst>
                                          <p:attrName>style.visibility</p:attrName>
                                        </p:attrNameLst>
                                      </p:cBhvr>
                                      <p:to>
                                        <p:strVal val="visible"/>
                                      </p:to>
                                    </p:set>
                                    <p:anim to="" calcmode="lin" valueType="num">
                                      <p:cBhvr>
                                        <p:cTn id="12" dur="1" fill="hold"/>
                                        <p:tgtEl>
                                          <p:spTgt spid="99533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381000" y="381000"/>
            <a:ext cx="8305800" cy="1981200"/>
          </a:xfrm>
        </p:spPr>
        <p:txBody>
          <a:bodyPr/>
          <a:lstStyle/>
          <a:p>
            <a:pPr eaLnBrk="1" hangingPunct="1"/>
            <a:r>
              <a:rPr lang="en-US" altLang="en-US" sz="3000" b="1" smtClean="0">
                <a:solidFill>
                  <a:srgbClr val="FFFF00"/>
                </a:solidFill>
              </a:rPr>
              <a:t>May an applicant’s attorney contact a commissioner to discuss a pending matter before the </a:t>
            </a:r>
            <a:r>
              <a:rPr lang="en-US" altLang="en-US" sz="3200" b="1" smtClean="0">
                <a:solidFill>
                  <a:srgbClr val="FFFF00"/>
                </a:solidFill>
              </a:rPr>
              <a:t>Building &amp; Property Standards Commission</a:t>
            </a:r>
            <a:r>
              <a:rPr lang="en-US" altLang="en-US" sz="3000" b="1" smtClean="0">
                <a:solidFill>
                  <a:srgbClr val="FFFF00"/>
                </a:solidFill>
              </a:rPr>
              <a:t>?</a:t>
            </a:r>
          </a:p>
        </p:txBody>
      </p:sp>
      <p:sp>
        <p:nvSpPr>
          <p:cNvPr id="996355" name="Rectangle 3"/>
          <p:cNvSpPr>
            <a:spLocks noGrp="1" noChangeArrowheads="1"/>
          </p:cNvSpPr>
          <p:nvPr>
            <p:ph type="body" idx="1"/>
          </p:nvPr>
        </p:nvSpPr>
        <p:spPr>
          <a:xfrm>
            <a:off x="609600" y="2819400"/>
            <a:ext cx="8229600" cy="2895600"/>
          </a:xfrm>
        </p:spPr>
        <p:txBody>
          <a:bodyPr/>
          <a:lstStyle/>
          <a:p>
            <a:pPr marL="0" indent="0" eaLnBrk="1" hangingPunct="1">
              <a:lnSpc>
                <a:spcPct val="90000"/>
              </a:lnSpc>
              <a:buFontTx/>
              <a:buNone/>
            </a:pPr>
            <a:r>
              <a:rPr lang="en-US" altLang="en-US" sz="2800" b="1" smtClean="0"/>
              <a:t>Ethics Opinion 474 (1991):  “These provisions of Rule 4.02 prohibit communications by a lawyer for one party concerning the subject of the representation with persons having a managerial responsibility on behalf of the organization that relates to the subject matter of the representation.”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96355">
                                            <p:txEl>
                                              <p:pRg st="0" end="0"/>
                                            </p:txEl>
                                          </p:spTgt>
                                        </p:tgtEl>
                                        <p:attrNameLst>
                                          <p:attrName>style.visibility</p:attrName>
                                        </p:attrNameLst>
                                      </p:cBhvr>
                                      <p:to>
                                        <p:strVal val="visible"/>
                                      </p:to>
                                    </p:set>
                                    <p:anim to="" calcmode="lin" valueType="num">
                                      <p:cBhvr>
                                        <p:cTn id="7" dur="1" fill="hold"/>
                                        <p:tgtEl>
                                          <p:spTgt spid="99635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Grp="1" noRot="1" noChangeArrowheads="1"/>
          </p:cNvSpPr>
          <p:nvPr>
            <p:ph type="title"/>
          </p:nvPr>
        </p:nvSpPr>
        <p:spPr>
          <a:xfrm>
            <a:off x="457200" y="228600"/>
            <a:ext cx="8077200" cy="2057400"/>
          </a:xfrm>
        </p:spPr>
        <p:txBody>
          <a:bodyPr/>
          <a:lstStyle/>
          <a:p>
            <a:pPr eaLnBrk="1" hangingPunct="1">
              <a:defRPr/>
            </a:pPr>
            <a:r>
              <a:rPr lang="en-US" sz="2700" b="0" dirty="0" smtClean="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May members of the </a:t>
            </a:r>
            <a:r>
              <a:rPr lang="en-US" sz="2700" b="0" dirty="0" err="1" smtClean="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BPSC</a:t>
            </a:r>
            <a:r>
              <a:rPr lang="en-US" sz="2700" b="0" dirty="0" smtClean="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 go to the site in question, confer with interested parties, meet with neighborhood members, and evaluate the situation outside the public hearing process?</a:t>
            </a:r>
          </a:p>
        </p:txBody>
      </p:sp>
      <p:sp>
        <p:nvSpPr>
          <p:cNvPr id="997379" name="Rectangle 3"/>
          <p:cNvSpPr>
            <a:spLocks noGrp="1" noChangeArrowheads="1"/>
          </p:cNvSpPr>
          <p:nvPr>
            <p:ph type="body" idx="1"/>
          </p:nvPr>
        </p:nvSpPr>
        <p:spPr>
          <a:xfrm>
            <a:off x="762000" y="2362200"/>
            <a:ext cx="7924800" cy="4038600"/>
          </a:xfrm>
        </p:spPr>
        <p:txBody>
          <a:bodyPr/>
          <a:lstStyle/>
          <a:p>
            <a:pPr eaLnBrk="1" hangingPunct="1">
              <a:lnSpc>
                <a:spcPct val="80000"/>
              </a:lnSpc>
              <a:defRPr/>
            </a:pPr>
            <a:r>
              <a:rPr lang="en-US" sz="2600" b="1" dirty="0">
                <a:latin typeface="Arial Unicode MS" panose="020B0604020202020204" pitchFamily="34" charset="-128"/>
                <a:ea typeface="Arial Unicode MS" panose="020B0604020202020204" pitchFamily="34" charset="-128"/>
                <a:cs typeface="Arial Unicode MS" panose="020B0604020202020204" pitchFamily="34" charset="-128"/>
              </a:rPr>
              <a:t>No.  Members of </a:t>
            </a:r>
            <a:r>
              <a:rPr lang="en-US" sz="2600" b="1" dirty="0" smtClean="0">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26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BPSC</a:t>
            </a:r>
            <a:r>
              <a:rPr lang="en-US" sz="2600" b="1" dirty="0" smtClean="0">
                <a:latin typeface="Arial Unicode MS" panose="020B0604020202020204" pitchFamily="34" charset="-128"/>
                <a:ea typeface="Arial Unicode MS" panose="020B0604020202020204" pitchFamily="34" charset="-128"/>
                <a:cs typeface="Arial Unicode MS" panose="020B0604020202020204" pitchFamily="34" charset="-128"/>
              </a:rPr>
              <a:t> act </a:t>
            </a:r>
            <a:r>
              <a:rPr lang="en-US" sz="2600" b="1" dirty="0">
                <a:latin typeface="Arial Unicode MS" panose="020B0604020202020204" pitchFamily="34" charset="-128"/>
                <a:ea typeface="Arial Unicode MS" panose="020B0604020202020204" pitchFamily="34" charset="-128"/>
                <a:cs typeface="Arial Unicode MS" panose="020B0604020202020204" pitchFamily="34" charset="-128"/>
              </a:rPr>
              <a:t>in a quasi-judicial capacity—the ex parte receipt of information or opinions is unfair and may deprive an applicant of due process. </a:t>
            </a:r>
          </a:p>
          <a:p>
            <a:pPr eaLnBrk="1" hangingPunct="1">
              <a:lnSpc>
                <a:spcPct val="80000"/>
              </a:lnSpc>
              <a:defRPr/>
            </a:pPr>
            <a:endParaRPr lang="en-US" sz="26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80000"/>
              </a:lnSpc>
              <a:defRPr/>
            </a:pPr>
            <a:r>
              <a:rPr lang="en-US" sz="2600" b="1" dirty="0">
                <a:latin typeface="Arial Unicode MS" panose="020B0604020202020204" pitchFamily="34" charset="-128"/>
                <a:ea typeface="Arial Unicode MS" panose="020B0604020202020204" pitchFamily="34" charset="-128"/>
                <a:cs typeface="Arial Unicode MS" panose="020B0604020202020204" pitchFamily="34" charset="-128"/>
              </a:rPr>
              <a:t>Due Process requires : (1) an unbiased decision, (2) adequate notice of the hearing, (3) a hearing in which witnesses are sworn and in which there is an opportunity to present evidence and an opportunity for cross-examination, and (4) a decision based on the record supported by reasons and findings of fact.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97379">
                                            <p:txEl>
                                              <p:pRg st="0" end="0"/>
                                            </p:txEl>
                                          </p:spTgt>
                                        </p:tgtEl>
                                        <p:attrNameLst>
                                          <p:attrName>style.visibility</p:attrName>
                                        </p:attrNameLst>
                                      </p:cBhvr>
                                      <p:to>
                                        <p:strVal val="visible"/>
                                      </p:to>
                                    </p:set>
                                    <p:anim to="" calcmode="lin" valueType="num">
                                      <p:cBhvr>
                                        <p:cTn id="7" dur="1" fill="hold"/>
                                        <p:tgtEl>
                                          <p:spTgt spid="99737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997379">
                                            <p:txEl>
                                              <p:pRg st="2" end="2"/>
                                            </p:txEl>
                                          </p:spTgt>
                                        </p:tgtEl>
                                        <p:attrNameLst>
                                          <p:attrName>style.visibility</p:attrName>
                                        </p:attrNameLst>
                                      </p:cBhvr>
                                      <p:to>
                                        <p:strVal val="visible"/>
                                      </p:to>
                                    </p:set>
                                    <p:anim to="" calcmode="lin" valueType="num">
                                      <p:cBhvr>
                                        <p:cTn id="12" dur="1" fill="hold"/>
                                        <p:tgtEl>
                                          <p:spTgt spid="99737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subTitle" idx="1"/>
          </p:nvPr>
        </p:nvSpPr>
        <p:spPr>
          <a:xfrm>
            <a:off x="3521075" y="4419600"/>
            <a:ext cx="5622925" cy="2438400"/>
          </a:xfrm>
        </p:spPr>
        <p:txBody>
          <a:bodyPr/>
          <a:lstStyle/>
          <a:p>
            <a:pPr marR="0" algn="l" eaLnBrk="1" hangingPunct="1">
              <a:lnSpc>
                <a:spcPct val="80000"/>
              </a:lnSpc>
            </a:pPr>
            <a:r>
              <a:rPr lang="en-US" altLang="en-US" sz="2000" smtClean="0">
                <a:solidFill>
                  <a:schemeClr val="tx1"/>
                </a:solidFill>
                <a:latin typeface="Arial Unicode MS" pitchFamily="34" charset="-128"/>
                <a:ea typeface="Arial Unicode MS" pitchFamily="34" charset="-128"/>
                <a:cs typeface="Arial Unicode MS" pitchFamily="34" charset="-128"/>
              </a:rPr>
              <a:t>Presented By: </a:t>
            </a:r>
          </a:p>
          <a:p>
            <a:pPr marR="0" algn="l" eaLnBrk="1" hangingPunct="1">
              <a:lnSpc>
                <a:spcPct val="80000"/>
              </a:lnSpc>
            </a:pPr>
            <a:r>
              <a:rPr lang="en-US" altLang="en-US" sz="2000" smtClean="0">
                <a:solidFill>
                  <a:schemeClr val="tx1"/>
                </a:solidFill>
                <a:latin typeface="Arial Unicode MS" pitchFamily="34" charset="-128"/>
                <a:ea typeface="Arial Unicode MS" pitchFamily="34" charset="-128"/>
                <a:cs typeface="Arial Unicode MS" pitchFamily="34" charset="-128"/>
              </a:rPr>
              <a:t>Alan D. Lathrom </a:t>
            </a:r>
          </a:p>
          <a:p>
            <a:pPr marR="0" eaLnBrk="1" hangingPunct="1">
              <a:lnSpc>
                <a:spcPct val="80000"/>
              </a:lnSpc>
            </a:pPr>
            <a:endParaRPr lang="en-US" altLang="en-US" sz="1400" smtClean="0">
              <a:solidFill>
                <a:srgbClr val="996600"/>
              </a:solidFill>
              <a:latin typeface="Arial Unicode MS" pitchFamily="34" charset="-128"/>
              <a:ea typeface="Arial Unicode MS" pitchFamily="34" charset="-128"/>
              <a:cs typeface="Arial Unicode MS" pitchFamily="34" charset="-128"/>
            </a:endParaRPr>
          </a:p>
          <a:p>
            <a:pPr marR="0" algn="l" eaLnBrk="1" hangingPunct="1">
              <a:lnSpc>
                <a:spcPct val="80000"/>
              </a:lnSpc>
            </a:pPr>
            <a:endParaRPr lang="en-US" altLang="en-US" sz="1400" smtClean="0">
              <a:solidFill>
                <a:srgbClr val="996600"/>
              </a:solidFill>
              <a:latin typeface="Arial Unicode MS" pitchFamily="34" charset="-128"/>
              <a:ea typeface="Arial Unicode MS" pitchFamily="34" charset="-128"/>
              <a:cs typeface="Arial Unicode MS" pitchFamily="34" charset="-128"/>
            </a:endParaRPr>
          </a:p>
          <a:p>
            <a:pPr marR="0" algn="l" eaLnBrk="1" hangingPunct="1">
              <a:lnSpc>
                <a:spcPct val="80000"/>
              </a:lnSpc>
            </a:pPr>
            <a:endParaRPr lang="en-US" altLang="en-US" sz="1400" smtClean="0">
              <a:solidFill>
                <a:srgbClr val="996600"/>
              </a:solidFill>
              <a:latin typeface="Arial Unicode MS" pitchFamily="34" charset="-128"/>
              <a:ea typeface="Arial Unicode MS" pitchFamily="34" charset="-128"/>
              <a:cs typeface="Arial Unicode MS" pitchFamily="34" charset="-128"/>
            </a:endParaRPr>
          </a:p>
          <a:p>
            <a:pPr marR="0" algn="l" eaLnBrk="1" hangingPunct="1">
              <a:lnSpc>
                <a:spcPct val="80000"/>
              </a:lnSpc>
            </a:pPr>
            <a:r>
              <a:rPr lang="en-US" altLang="en-US" sz="1400" smtClean="0">
                <a:solidFill>
                  <a:srgbClr val="996600"/>
                </a:solidFill>
                <a:latin typeface="Arial Unicode MS" pitchFamily="34" charset="-128"/>
                <a:ea typeface="Arial Unicode MS" pitchFamily="34" charset="-128"/>
                <a:cs typeface="Arial Unicode MS" pitchFamily="34" charset="-128"/>
              </a:rPr>
              <a:t>		</a:t>
            </a:r>
            <a:r>
              <a:rPr lang="en-US" altLang="en-US" sz="1400" smtClean="0">
                <a:solidFill>
                  <a:srgbClr val="FF0000"/>
                </a:solidFill>
                <a:latin typeface="Arial Unicode MS" pitchFamily="34" charset="-128"/>
                <a:ea typeface="Arial Unicode MS" pitchFamily="34" charset="-128"/>
                <a:cs typeface="Arial Unicode MS" pitchFamily="34" charset="-128"/>
              </a:rPr>
              <a:t>Brown &amp; Hofmeister, L.L.P.</a:t>
            </a:r>
          </a:p>
          <a:p>
            <a:pPr marR="0" algn="l" eaLnBrk="1" hangingPunct="1">
              <a:lnSpc>
                <a:spcPct val="80000"/>
              </a:lnSpc>
            </a:pPr>
            <a:r>
              <a:rPr lang="en-US" altLang="en-US" sz="1400" smtClean="0">
                <a:solidFill>
                  <a:srgbClr val="FF0000"/>
                </a:solidFill>
                <a:latin typeface="Arial Unicode MS" pitchFamily="34" charset="-128"/>
                <a:ea typeface="Arial Unicode MS" pitchFamily="34" charset="-128"/>
                <a:cs typeface="Arial Unicode MS" pitchFamily="34" charset="-128"/>
              </a:rPr>
              <a:t>		740 E. Campbell Road, Suite 800</a:t>
            </a:r>
          </a:p>
          <a:p>
            <a:pPr marR="0" algn="l" eaLnBrk="1" hangingPunct="1">
              <a:lnSpc>
                <a:spcPct val="80000"/>
              </a:lnSpc>
            </a:pPr>
            <a:r>
              <a:rPr lang="en-US" altLang="en-US" sz="1400" smtClean="0">
                <a:solidFill>
                  <a:srgbClr val="FF0000"/>
                </a:solidFill>
                <a:latin typeface="Arial Unicode MS" pitchFamily="34" charset="-128"/>
                <a:ea typeface="Arial Unicode MS" pitchFamily="34" charset="-128"/>
                <a:cs typeface="Arial Unicode MS" pitchFamily="34" charset="-128"/>
              </a:rPr>
              <a:t>		Richardson, Texas 75081</a:t>
            </a:r>
          </a:p>
          <a:p>
            <a:pPr marR="0" algn="l" eaLnBrk="1" hangingPunct="1">
              <a:lnSpc>
                <a:spcPct val="80000"/>
              </a:lnSpc>
            </a:pPr>
            <a:r>
              <a:rPr lang="en-US" altLang="en-US" sz="1400" smtClean="0">
                <a:solidFill>
                  <a:srgbClr val="FF0000"/>
                </a:solidFill>
                <a:latin typeface="Arial Unicode MS" pitchFamily="34" charset="-128"/>
                <a:ea typeface="Arial Unicode MS" pitchFamily="34" charset="-128"/>
                <a:cs typeface="Arial Unicode MS" pitchFamily="34" charset="-128"/>
              </a:rPr>
              <a:t>(214) 747-6108			FAX (214) 747-6111</a:t>
            </a:r>
          </a:p>
          <a:p>
            <a:pPr marR="0" algn="l" eaLnBrk="1" hangingPunct="1">
              <a:lnSpc>
                <a:spcPct val="80000"/>
              </a:lnSpc>
            </a:pPr>
            <a:r>
              <a:rPr lang="en-US" altLang="en-US" sz="1400" smtClean="0">
                <a:solidFill>
                  <a:srgbClr val="FF0000"/>
                </a:solidFill>
                <a:latin typeface="Arial Unicode MS" pitchFamily="34" charset="-128"/>
                <a:ea typeface="Arial Unicode MS" pitchFamily="34" charset="-128"/>
                <a:cs typeface="Arial Unicode MS" pitchFamily="34" charset="-128"/>
              </a:rPr>
              <a:t>		alathrom@bhlaw.net</a:t>
            </a:r>
          </a:p>
        </p:txBody>
      </p:sp>
      <p:pic>
        <p:nvPicPr>
          <p:cNvPr id="286723" name="Picture 5"/>
          <p:cNvPicPr>
            <a:picLocks noChangeAspect="1" noChangeArrowheads="1"/>
          </p:cNvPicPr>
          <p:nvPr/>
        </p:nvPicPr>
        <p:blipFill>
          <a:blip r:embed="rId2" cstate="print"/>
          <a:srcRect/>
          <a:stretch>
            <a:fillRect/>
          </a:stretch>
        </p:blipFill>
        <p:spPr bwMode="auto">
          <a:xfrm>
            <a:off x="0" y="5303838"/>
            <a:ext cx="3521075" cy="1554162"/>
          </a:xfrm>
          <a:prstGeom prst="rect">
            <a:avLst/>
          </a:prstGeom>
          <a:noFill/>
          <a:ln w="9525">
            <a:noFill/>
            <a:miter lim="800000"/>
            <a:headEnd/>
            <a:tailEnd/>
          </a:ln>
        </p:spPr>
      </p:pic>
      <p:pic>
        <p:nvPicPr>
          <p:cNvPr id="286724" name="Picture 8"/>
          <p:cNvPicPr>
            <a:picLocks noChangeAspect="1" noChangeArrowheads="1"/>
          </p:cNvPicPr>
          <p:nvPr/>
        </p:nvPicPr>
        <p:blipFill>
          <a:blip r:embed="rId3" cstate="print"/>
          <a:srcRect/>
          <a:stretch>
            <a:fillRect/>
          </a:stretch>
        </p:blipFill>
        <p:spPr bwMode="auto">
          <a:xfrm>
            <a:off x="2895600" y="0"/>
            <a:ext cx="3349625" cy="1554163"/>
          </a:xfrm>
          <a:prstGeom prst="rect">
            <a:avLst/>
          </a:prstGeom>
          <a:noFill/>
          <a:ln w="9525">
            <a:noFill/>
            <a:miter lim="800000"/>
            <a:headEnd/>
            <a:tailEnd/>
          </a:ln>
          <a:effectLst/>
        </p:spPr>
      </p:pic>
      <p:sp>
        <p:nvSpPr>
          <p:cNvPr id="286725" name="TextBox 1"/>
          <p:cNvSpPr txBox="1">
            <a:spLocks noChangeArrowheads="1"/>
          </p:cNvSpPr>
          <p:nvPr/>
        </p:nvSpPr>
        <p:spPr bwMode="auto">
          <a:xfrm>
            <a:off x="1828800" y="3200400"/>
            <a:ext cx="5638800" cy="369888"/>
          </a:xfrm>
          <a:prstGeom prst="rect">
            <a:avLst/>
          </a:prstGeom>
          <a:noFill/>
          <a:ln w="9525">
            <a:noFill/>
            <a:miter lim="800000"/>
            <a:headEnd/>
            <a:tailEnd/>
          </a:ln>
        </p:spPr>
        <p:txBody>
          <a:bodyPr>
            <a:spAutoFit/>
          </a:bodyPr>
          <a:lstStyle/>
          <a:p>
            <a:endParaRPr lang="en-US" altLang="en-US"/>
          </a:p>
        </p:txBody>
      </p:sp>
      <p:sp>
        <p:nvSpPr>
          <p:cNvPr id="10" name="TextBox 9"/>
          <p:cNvSpPr txBox="1"/>
          <p:nvPr/>
        </p:nvSpPr>
        <p:spPr>
          <a:xfrm>
            <a:off x="1752600" y="1612900"/>
            <a:ext cx="5791200" cy="2455863"/>
          </a:xfrm>
          <a:prstGeom prst="rect">
            <a:avLst/>
          </a:prstGeom>
          <a:noFill/>
        </p:spPr>
        <p:txBody>
          <a:bodyPr>
            <a:spAutoFit/>
          </a:bodyPr>
          <a:lstStyle/>
          <a:p>
            <a:pPr algn="ctr">
              <a:lnSpc>
                <a:spcPct val="80000"/>
              </a:lnSpc>
              <a:spcBef>
                <a:spcPct val="20000"/>
              </a:spcBef>
              <a:defRPr/>
            </a:pPr>
            <a:r>
              <a:rPr lang="en-US" sz="4400" kern="0" dirty="0">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rPr>
              <a:t>Building &amp; Property Standards Commission</a:t>
            </a:r>
          </a:p>
          <a:p>
            <a:pPr algn="ctr">
              <a:lnSpc>
                <a:spcPct val="80000"/>
              </a:lnSpc>
              <a:spcBef>
                <a:spcPct val="20000"/>
              </a:spcBef>
              <a:defRPr/>
            </a:pPr>
            <a:endParaRPr lang="en-US" sz="2400" kern="0" dirty="0">
              <a:solidFill>
                <a:srgbClr val="0066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lnSpc>
                <a:spcPct val="80000"/>
              </a:lnSpc>
              <a:spcBef>
                <a:spcPct val="20000"/>
              </a:spcBef>
              <a:defRPr/>
            </a:pPr>
            <a:r>
              <a:rPr lang="en-US" sz="24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June 23, 2016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457200" y="841375"/>
            <a:ext cx="8229600" cy="1139825"/>
          </a:xfrm>
        </p:spPr>
        <p:txBody>
          <a:bodyPr/>
          <a:lstStyle/>
          <a:p>
            <a:pPr eaLnBrk="1" hangingPunct="1"/>
            <a:r>
              <a:rPr lang="en-US" altLang="en-US" smtClean="0">
                <a:solidFill>
                  <a:schemeClr val="tx1"/>
                </a:solidFill>
                <a:latin typeface="Arial" charset="0"/>
              </a:rPr>
              <a:t>BUT . . .</a:t>
            </a:r>
          </a:p>
        </p:txBody>
      </p:sp>
      <p:sp>
        <p:nvSpPr>
          <p:cNvPr id="224259" name="Rectangle 3"/>
          <p:cNvSpPr>
            <a:spLocks noGrp="1" noChangeArrowheads="1"/>
          </p:cNvSpPr>
          <p:nvPr>
            <p:ph type="body" idx="1"/>
          </p:nvPr>
        </p:nvSpPr>
        <p:spPr>
          <a:xfrm>
            <a:off x="457200" y="2362200"/>
            <a:ext cx="8229600" cy="2133600"/>
          </a:xfrm>
        </p:spPr>
        <p:txBody>
          <a:bodyPr/>
          <a:lstStyle/>
          <a:p>
            <a:pPr eaLnBrk="1" hangingPunct="1">
              <a:buFont typeface="Wingdings" pitchFamily="2" charset="2"/>
              <a:buNone/>
            </a:pPr>
            <a:r>
              <a:rPr lang="en-US" altLang="en-US" smtClean="0"/>
              <a:t>	The BPSC does NOT have any authority that conflicts with, or is duplicative of, the jurisdiction of any other City Board or Commission.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idx="4294967295"/>
          </p:nvPr>
        </p:nvSpPr>
        <p:spPr>
          <a:xfrm>
            <a:off x="152400" y="304800"/>
            <a:ext cx="7086600" cy="914400"/>
          </a:xfrm>
        </p:spPr>
        <p:txBody>
          <a:bodyPr/>
          <a:lstStyle/>
          <a:p>
            <a:pPr eaLnBrk="1" hangingPunct="1"/>
            <a:r>
              <a:rPr lang="en-US" altLang="en-US" sz="4000" smtClean="0">
                <a:solidFill>
                  <a:schemeClr val="tx1"/>
                </a:solidFill>
              </a:rPr>
              <a:t>The BPSC has the power:</a:t>
            </a:r>
          </a:p>
        </p:txBody>
      </p:sp>
      <p:sp>
        <p:nvSpPr>
          <p:cNvPr id="225283" name="Rectangle 3"/>
          <p:cNvSpPr>
            <a:spLocks noGrp="1" noChangeArrowheads="1"/>
          </p:cNvSpPr>
          <p:nvPr>
            <p:ph type="body" idx="4294967295"/>
          </p:nvPr>
        </p:nvSpPr>
        <p:spPr>
          <a:xfrm>
            <a:off x="2514600" y="1371600"/>
            <a:ext cx="6019800" cy="4953000"/>
          </a:xfrm>
        </p:spPr>
        <p:txBody>
          <a:bodyPr/>
          <a:lstStyle/>
          <a:p>
            <a:pPr lvl="1" eaLnBrk="1" hangingPunct="1">
              <a:buClr>
                <a:srgbClr val="00B050"/>
              </a:buClr>
              <a:buFont typeface="Wingdings" pitchFamily="2" charset="2"/>
              <a:buChar char="§"/>
            </a:pPr>
            <a:r>
              <a:rPr lang="en-US" altLang="en-US" smtClean="0"/>
              <a:t>to declare a building substandard; </a:t>
            </a:r>
          </a:p>
          <a:p>
            <a:pPr lvl="1" eaLnBrk="1" hangingPunct="1">
              <a:buClr>
                <a:srgbClr val="00B050"/>
              </a:buClr>
              <a:buFont typeface="Wingdings" pitchFamily="2" charset="2"/>
              <a:buNone/>
            </a:pPr>
            <a:endParaRPr lang="en-US" altLang="en-US" smtClean="0"/>
          </a:p>
          <a:p>
            <a:pPr lvl="1" eaLnBrk="1" hangingPunct="1">
              <a:buClr>
                <a:srgbClr val="00B050"/>
              </a:buClr>
              <a:buFont typeface="Wingdings" pitchFamily="2" charset="2"/>
              <a:buChar char="§"/>
            </a:pPr>
            <a:r>
              <a:rPr lang="en-US" altLang="en-US" smtClean="0"/>
              <a:t>to require, within a specific time, the reduction of occupancy in an over-crowded structure and/or the vacation of a structure that is dangerous to the health, safety, or welfare of the occupants; </a:t>
            </a:r>
          </a:p>
        </p:txBody>
      </p:sp>
      <p:pic>
        <p:nvPicPr>
          <p:cNvPr id="225284" name="Picture 4" descr="Eviction"/>
          <p:cNvPicPr>
            <a:picLocks noChangeAspect="1" noChangeArrowheads="1"/>
          </p:cNvPicPr>
          <p:nvPr/>
        </p:nvPicPr>
        <p:blipFill>
          <a:blip r:embed="rId3" cstate="print"/>
          <a:srcRect/>
          <a:stretch>
            <a:fillRect/>
          </a:stretch>
        </p:blipFill>
        <p:spPr bwMode="auto">
          <a:xfrm>
            <a:off x="601663" y="3124200"/>
            <a:ext cx="2293937" cy="2622550"/>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idx="4294967295"/>
          </p:nvPr>
        </p:nvSpPr>
        <p:spPr>
          <a:xfrm>
            <a:off x="152400" y="304800"/>
            <a:ext cx="7086600" cy="914400"/>
          </a:xfrm>
        </p:spPr>
        <p:txBody>
          <a:bodyPr/>
          <a:lstStyle/>
          <a:p>
            <a:pPr eaLnBrk="1" hangingPunct="1"/>
            <a:r>
              <a:rPr lang="en-US" altLang="en-US" sz="4000" smtClean="0">
                <a:solidFill>
                  <a:schemeClr val="tx1"/>
                </a:solidFill>
              </a:rPr>
              <a:t>The BPSC has the power:</a:t>
            </a:r>
          </a:p>
        </p:txBody>
      </p:sp>
      <p:sp>
        <p:nvSpPr>
          <p:cNvPr id="226307" name="Rectangle 3"/>
          <p:cNvSpPr>
            <a:spLocks noGrp="1" noChangeArrowheads="1"/>
          </p:cNvSpPr>
          <p:nvPr>
            <p:ph type="body" idx="4294967295"/>
          </p:nvPr>
        </p:nvSpPr>
        <p:spPr>
          <a:xfrm>
            <a:off x="2514600" y="1371600"/>
            <a:ext cx="6019800" cy="4953000"/>
          </a:xfrm>
        </p:spPr>
        <p:txBody>
          <a:bodyPr/>
          <a:lstStyle/>
          <a:p>
            <a:pPr lvl="1" eaLnBrk="1" hangingPunct="1">
              <a:buClr>
                <a:srgbClr val="00B050"/>
              </a:buClr>
              <a:buFont typeface="Wingdings" pitchFamily="2" charset="2"/>
              <a:buChar char="§"/>
            </a:pPr>
            <a:r>
              <a:rPr lang="en-US" altLang="en-US" smtClean="0"/>
              <a:t>to order the immediate removal of persons found on private property in violation of an ordinance, and to enter onto that property to secure the removal if necessary;</a:t>
            </a:r>
          </a:p>
          <a:p>
            <a:pPr lvl="1" eaLnBrk="1" hangingPunct="1">
              <a:buClr>
                <a:srgbClr val="00B050"/>
              </a:buClr>
              <a:buFont typeface="Wingdings" pitchFamily="2" charset="2"/>
              <a:buNone/>
            </a:pPr>
            <a:endParaRPr lang="en-US" altLang="en-US" smtClean="0"/>
          </a:p>
          <a:p>
            <a:pPr lvl="1" eaLnBrk="1" hangingPunct="1">
              <a:buClr>
                <a:srgbClr val="00B050"/>
              </a:buClr>
              <a:buFont typeface="Wingdings" pitchFamily="2" charset="2"/>
              <a:buChar char="§"/>
            </a:pPr>
            <a:r>
              <a:rPr lang="en-US" altLang="en-US" smtClean="0"/>
              <a:t>to require the removal and storage of property from a structure ordered vacated or demolished; </a:t>
            </a:r>
          </a:p>
        </p:txBody>
      </p:sp>
      <p:pic>
        <p:nvPicPr>
          <p:cNvPr id="226308" name="Picture 4" descr="Eviction"/>
          <p:cNvPicPr>
            <a:picLocks noChangeAspect="1" noChangeArrowheads="1"/>
          </p:cNvPicPr>
          <p:nvPr/>
        </p:nvPicPr>
        <p:blipFill>
          <a:blip r:embed="rId3" cstate="print"/>
          <a:srcRect/>
          <a:stretch>
            <a:fillRect/>
          </a:stretch>
        </p:blipFill>
        <p:spPr bwMode="auto">
          <a:xfrm>
            <a:off x="609600" y="1905000"/>
            <a:ext cx="2293938" cy="2622550"/>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par>
    </p:tnLst>
  </p:timing>
</p:sld>
</file>

<file path=ppt/theme/_rels/theme23.xml.rels><?xml version="1.0" encoding="UTF-8" standalone="yes"?>
<Relationships xmlns="http://schemas.openxmlformats.org/package/2006/relationships"><Relationship Id="rId1" Type="http://schemas.openxmlformats.org/officeDocument/2006/relationships/image" Target="../media/image14.jpeg"/></Relationships>
</file>

<file path=ppt/theme/_rels/theme48.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6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PowerFinish41">
  <a:themeElements>
    <a:clrScheme name="PowerFinish4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Finish4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owerFinish4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Finish4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Finish4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Finish4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Finish4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Finish4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Finish4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PowerFinish39">
  <a:themeElements>
    <a:clrScheme name="">
      <a:dk1>
        <a:srgbClr val="663300"/>
      </a:dk1>
      <a:lt1>
        <a:srgbClr val="FFFFFF"/>
      </a:lt1>
      <a:dk2>
        <a:srgbClr val="663300"/>
      </a:dk2>
      <a:lt2>
        <a:srgbClr val="808080"/>
      </a:lt2>
      <a:accent1>
        <a:srgbClr val="00CC99"/>
      </a:accent1>
      <a:accent2>
        <a:srgbClr val="3333CC"/>
      </a:accent2>
      <a:accent3>
        <a:srgbClr val="FFFFFF"/>
      </a:accent3>
      <a:accent4>
        <a:srgbClr val="562A00"/>
      </a:accent4>
      <a:accent5>
        <a:srgbClr val="AAE2CA"/>
      </a:accent5>
      <a:accent6>
        <a:srgbClr val="2D2DB9"/>
      </a:accent6>
      <a:hlink>
        <a:srgbClr val="CCCCFF"/>
      </a:hlink>
      <a:folHlink>
        <a:srgbClr val="B2B2B2"/>
      </a:folHlink>
    </a:clrScheme>
    <a:fontScheme name="PowerFinish3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owerFinish3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Finish3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Finish3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Finish3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Finish3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Finish3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Finish3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
      <a:clrScheme name="Glass Layers 9">
        <a:dk1>
          <a:srgbClr val="808080"/>
        </a:dk1>
        <a:lt1>
          <a:srgbClr val="FFFFCC"/>
        </a:lt1>
        <a:dk2>
          <a:srgbClr val="0033CC"/>
        </a:dk2>
        <a:lt2>
          <a:srgbClr val="FFFFCC"/>
        </a:lt2>
        <a:accent1>
          <a:srgbClr val="CCCC00"/>
        </a:accent1>
        <a:accent2>
          <a:srgbClr val="FFCC00"/>
        </a:accent2>
        <a:accent3>
          <a:srgbClr val="AAADE2"/>
        </a:accent3>
        <a:accent4>
          <a:srgbClr val="DADAAE"/>
        </a:accent4>
        <a:accent5>
          <a:srgbClr val="E2E2AA"/>
        </a:accent5>
        <a:accent6>
          <a:srgbClr val="E7B900"/>
        </a:accent6>
        <a:hlink>
          <a:srgbClr val="FF0000"/>
        </a:hlink>
        <a:folHlink>
          <a:srgbClr val="B2B2B2"/>
        </a:folHlink>
      </a:clrScheme>
      <a:clrMap bg1="dk2" tx1="lt1" bg2="dk1" tx2="lt2" accent1="accent1" accent2="accent2" accent3="accent3" accent4="accent4" accent5="accent5" accent6="accent6" hlink="hlink" folHlink="folHlink"/>
    </a:extraClrScheme>
    <a:extraClrScheme>
      <a:clrScheme name="Glass Layers 10">
        <a:dk1>
          <a:srgbClr val="808080"/>
        </a:dk1>
        <a:lt1>
          <a:srgbClr val="FFFFCC"/>
        </a:lt1>
        <a:dk2>
          <a:srgbClr val="0033CC"/>
        </a:dk2>
        <a:lt2>
          <a:srgbClr val="FFFFCC"/>
        </a:lt2>
        <a:accent1>
          <a:srgbClr val="FF33CC"/>
        </a:accent1>
        <a:accent2>
          <a:srgbClr val="FF0000"/>
        </a:accent2>
        <a:accent3>
          <a:srgbClr val="AAADE2"/>
        </a:accent3>
        <a:accent4>
          <a:srgbClr val="DADAAE"/>
        </a:accent4>
        <a:accent5>
          <a:srgbClr val="FFADE2"/>
        </a:accent5>
        <a:accent6>
          <a:srgbClr val="E70000"/>
        </a:accent6>
        <a:hlink>
          <a:srgbClr val="FF00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4.xml><?xml version="1.0" encoding="utf-8"?>
<a:theme xmlns:a="http://schemas.openxmlformats.org/drawingml/2006/main" name="4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PowerFinish45">
  <a:themeElements>
    <a:clrScheme name="">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PowerFinish4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Finish4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Finish4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Finish4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Finish4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Finish4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Finish4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Finish4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PowerFinish72">
  <a:themeElements>
    <a:clrScheme name="">
      <a:dk1>
        <a:srgbClr val="FFFFFF"/>
      </a:dk1>
      <a:lt1>
        <a:srgbClr val="FFFFFF"/>
      </a:lt1>
      <a:dk2>
        <a:srgbClr val="FFFFFF"/>
      </a:dk2>
      <a:lt2>
        <a:srgbClr val="808080"/>
      </a:lt2>
      <a:accent1>
        <a:srgbClr val="FFCC99"/>
      </a:accent1>
      <a:accent2>
        <a:srgbClr val="3333CC"/>
      </a:accent2>
      <a:accent3>
        <a:srgbClr val="FFFFFF"/>
      </a:accent3>
      <a:accent4>
        <a:srgbClr val="DADADA"/>
      </a:accent4>
      <a:accent5>
        <a:srgbClr val="FFE2CA"/>
      </a:accent5>
      <a:accent6>
        <a:srgbClr val="2D2DB9"/>
      </a:accent6>
      <a:hlink>
        <a:srgbClr val="CCCCFF"/>
      </a:hlink>
      <a:folHlink>
        <a:srgbClr val="B2B2B2"/>
      </a:folHlink>
    </a:clrScheme>
    <a:fontScheme name="PowerFinish7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Finish7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Finish7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Finish7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Finish7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Finish7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Finish7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Finish7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owerFinish100">
  <a:themeElements>
    <a:clrScheme name="PowerFinish100 8">
      <a:dk1>
        <a:srgbClr val="000000"/>
      </a:dk1>
      <a:lt1>
        <a:srgbClr val="FFFFFF"/>
      </a:lt1>
      <a:dk2>
        <a:srgbClr val="0000FF"/>
      </a:dk2>
      <a:lt2>
        <a:srgbClr val="FFFFFF"/>
      </a:lt2>
      <a:accent1>
        <a:srgbClr val="FFCCCC"/>
      </a:accent1>
      <a:accent2>
        <a:srgbClr val="00FFFF"/>
      </a:accent2>
      <a:accent3>
        <a:srgbClr val="AAAAFF"/>
      </a:accent3>
      <a:accent4>
        <a:srgbClr val="DADADA"/>
      </a:accent4>
      <a:accent5>
        <a:srgbClr val="FFE2E2"/>
      </a:accent5>
      <a:accent6>
        <a:srgbClr val="00E7E7"/>
      </a:accent6>
      <a:hlink>
        <a:srgbClr val="0000FF"/>
      </a:hlink>
      <a:folHlink>
        <a:srgbClr val="969696"/>
      </a:folHlink>
    </a:clrScheme>
    <a:fontScheme name="PowerFinish10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owerFinish100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Finish10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Finish100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Finish100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Finish10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Finish10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Finish10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owerFinish100 8">
        <a:dk1>
          <a:srgbClr val="000000"/>
        </a:dk1>
        <a:lt1>
          <a:srgbClr val="FFFFFF"/>
        </a:lt1>
        <a:dk2>
          <a:srgbClr val="0000FF"/>
        </a:dk2>
        <a:lt2>
          <a:srgbClr val="FFFFFF"/>
        </a:lt2>
        <a:accent1>
          <a:srgbClr val="FFCCCC"/>
        </a:accent1>
        <a:accent2>
          <a:srgbClr val="00FFFF"/>
        </a:accent2>
        <a:accent3>
          <a:srgbClr val="AAAAFF"/>
        </a:accent3>
        <a:accent4>
          <a:srgbClr val="DADADA"/>
        </a:accent4>
        <a:accent5>
          <a:srgbClr val="FFE2E2"/>
        </a:accent5>
        <a:accent6>
          <a:srgbClr val="00E7E7"/>
        </a:accent6>
        <a:hlink>
          <a:srgbClr val="0000FF"/>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PowerFinish100">
  <a:themeElements>
    <a:clrScheme name="PowerFinish100 8">
      <a:dk1>
        <a:srgbClr val="000000"/>
      </a:dk1>
      <a:lt1>
        <a:srgbClr val="FFFFFF"/>
      </a:lt1>
      <a:dk2>
        <a:srgbClr val="0000FF"/>
      </a:dk2>
      <a:lt2>
        <a:srgbClr val="FFFFFF"/>
      </a:lt2>
      <a:accent1>
        <a:srgbClr val="FFCCCC"/>
      </a:accent1>
      <a:accent2>
        <a:srgbClr val="00FFFF"/>
      </a:accent2>
      <a:accent3>
        <a:srgbClr val="AAAAFF"/>
      </a:accent3>
      <a:accent4>
        <a:srgbClr val="DADADA"/>
      </a:accent4>
      <a:accent5>
        <a:srgbClr val="FFE2E2"/>
      </a:accent5>
      <a:accent6>
        <a:srgbClr val="00E7E7"/>
      </a:accent6>
      <a:hlink>
        <a:srgbClr val="0000FF"/>
      </a:hlink>
      <a:folHlink>
        <a:srgbClr val="969696"/>
      </a:folHlink>
    </a:clrScheme>
    <a:fontScheme name="PowerFinish10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Finish100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Finish10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Finish100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Finish100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Finish10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Finish10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Finish10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owerFinish100 8">
        <a:dk1>
          <a:srgbClr val="000000"/>
        </a:dk1>
        <a:lt1>
          <a:srgbClr val="FFFFFF"/>
        </a:lt1>
        <a:dk2>
          <a:srgbClr val="0000FF"/>
        </a:dk2>
        <a:lt2>
          <a:srgbClr val="FFFFFF"/>
        </a:lt2>
        <a:accent1>
          <a:srgbClr val="FFCCCC"/>
        </a:accent1>
        <a:accent2>
          <a:srgbClr val="00FFFF"/>
        </a:accent2>
        <a:accent3>
          <a:srgbClr val="AAAAFF"/>
        </a:accent3>
        <a:accent4>
          <a:srgbClr val="DADADA"/>
        </a:accent4>
        <a:accent5>
          <a:srgbClr val="FFE2E2"/>
        </a:accent5>
        <a:accent6>
          <a:srgbClr val="00E7E7"/>
        </a:accent6>
        <a:hlink>
          <a:srgbClr val="0000FF"/>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PowerFinish41">
  <a:themeElements>
    <a:clrScheme name="PowerFinish4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Finish4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Finish4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Finish4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Finish4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Finish4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Finish4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Finish4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Finish4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SIDEFADE">
  <a:themeElements>
    <a:clrScheme name="SIDEFAD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fontScheme name="SIDEFADE">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SIDEFAD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SIDEFAD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SIDEFAD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5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PowerFinish39">
  <a:themeElements>
    <a:clrScheme name="">
      <a:dk1>
        <a:srgbClr val="663300"/>
      </a:dk1>
      <a:lt1>
        <a:srgbClr val="FFFFFF"/>
      </a:lt1>
      <a:dk2>
        <a:srgbClr val="663300"/>
      </a:dk2>
      <a:lt2>
        <a:srgbClr val="808080"/>
      </a:lt2>
      <a:accent1>
        <a:srgbClr val="00CC99"/>
      </a:accent1>
      <a:accent2>
        <a:srgbClr val="3333CC"/>
      </a:accent2>
      <a:accent3>
        <a:srgbClr val="FFFFFF"/>
      </a:accent3>
      <a:accent4>
        <a:srgbClr val="562A00"/>
      </a:accent4>
      <a:accent5>
        <a:srgbClr val="AAE2CA"/>
      </a:accent5>
      <a:accent6>
        <a:srgbClr val="2D2DB9"/>
      </a:accent6>
      <a:hlink>
        <a:srgbClr val="CCCCFF"/>
      </a:hlink>
      <a:folHlink>
        <a:srgbClr val="B2B2B2"/>
      </a:folHlink>
    </a:clrScheme>
    <a:fontScheme name="PowerFinish3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Finish3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Finish3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Finish3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Finish3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Finish3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Finish3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Finish3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PowerFinish57">
  <a:themeElements>
    <a:clrScheme name="">
      <a:dk1>
        <a:srgbClr val="FFFFFF"/>
      </a:dk1>
      <a:lt1>
        <a:srgbClr val="FFFFFF"/>
      </a:lt1>
      <a:dk2>
        <a:srgbClr val="FFFFFF"/>
      </a:dk2>
      <a:lt2>
        <a:srgbClr val="808080"/>
      </a:lt2>
      <a:accent1>
        <a:srgbClr val="FFFFCC"/>
      </a:accent1>
      <a:accent2>
        <a:srgbClr val="3333CC"/>
      </a:accent2>
      <a:accent3>
        <a:srgbClr val="FFFFFF"/>
      </a:accent3>
      <a:accent4>
        <a:srgbClr val="DADADA"/>
      </a:accent4>
      <a:accent5>
        <a:srgbClr val="FFFFE2"/>
      </a:accent5>
      <a:accent6>
        <a:srgbClr val="2D2DB9"/>
      </a:accent6>
      <a:hlink>
        <a:srgbClr val="0000FF"/>
      </a:hlink>
      <a:folHlink>
        <a:srgbClr val="B2B2B2"/>
      </a:folHlink>
    </a:clrScheme>
    <a:fontScheme name="PowerFinish5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4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400" b="0" i="0" u="none" strike="noStrike" cap="none" normalizeH="0" baseline="0" smtClean="0">
            <a:ln>
              <a:noFill/>
            </a:ln>
            <a:solidFill>
              <a:schemeClr val="bg2"/>
            </a:solidFill>
            <a:effectLst/>
            <a:latin typeface="Arial" charset="0"/>
          </a:defRPr>
        </a:defPPr>
      </a:lstStyle>
    </a:lnDef>
  </a:objectDefaults>
  <a:extraClrSchemeLst>
    <a:extraClrScheme>
      <a:clrScheme name="PowerFinish5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Finish5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Finish5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Finish5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Finish5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Finish5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Finish5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PowerFinish95">
  <a:themeElements>
    <a:clrScheme name="">
      <a:dk1>
        <a:srgbClr val="000000"/>
      </a:dk1>
      <a:lt1>
        <a:srgbClr val="FFFFFF"/>
      </a:lt1>
      <a:dk2>
        <a:srgbClr val="000066"/>
      </a:dk2>
      <a:lt2>
        <a:srgbClr val="FFFFFF"/>
      </a:lt2>
      <a:accent1>
        <a:srgbClr val="CCFF99"/>
      </a:accent1>
      <a:accent2>
        <a:srgbClr val="00FFFF"/>
      </a:accent2>
      <a:accent3>
        <a:srgbClr val="AAAAB8"/>
      </a:accent3>
      <a:accent4>
        <a:srgbClr val="DADADA"/>
      </a:accent4>
      <a:accent5>
        <a:srgbClr val="E2FFCA"/>
      </a:accent5>
      <a:accent6>
        <a:srgbClr val="00E7E7"/>
      </a:accent6>
      <a:hlink>
        <a:srgbClr val="3333FF"/>
      </a:hlink>
      <a:folHlink>
        <a:srgbClr val="969696"/>
      </a:folHlink>
    </a:clrScheme>
    <a:fontScheme name="PowerFinish9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4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400" b="0" i="0" u="none" strike="noStrike" cap="none" normalizeH="0" baseline="0" smtClean="0">
            <a:ln>
              <a:noFill/>
            </a:ln>
            <a:solidFill>
              <a:schemeClr val="bg2"/>
            </a:solidFill>
            <a:effectLst/>
            <a:latin typeface="Arial" charset="0"/>
          </a:defRPr>
        </a:defPPr>
      </a:lstStyle>
    </a:lnDef>
  </a:objectDefaults>
  <a:extraClrSchemeLst>
    <a:extraClrScheme>
      <a:clrScheme name="PowerFinish9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Finish9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Finish9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Finish9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Finish9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Finish9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Finish9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
      <a:clrScheme name="Cliff 8">
        <a:dk1>
          <a:srgbClr val="808080"/>
        </a:dk1>
        <a:lt1>
          <a:srgbClr val="FFFFCC"/>
        </a:lt1>
        <a:dk2>
          <a:srgbClr val="0033CC"/>
        </a:dk2>
        <a:lt2>
          <a:srgbClr val="FFFFCC"/>
        </a:lt2>
        <a:accent1>
          <a:srgbClr val="CCCC00"/>
        </a:accent1>
        <a:accent2>
          <a:srgbClr val="FFCC00"/>
        </a:accent2>
        <a:accent3>
          <a:srgbClr val="AAADE2"/>
        </a:accent3>
        <a:accent4>
          <a:srgbClr val="DADAAE"/>
        </a:accent4>
        <a:accent5>
          <a:srgbClr val="E2E2AA"/>
        </a:accent5>
        <a:accent6>
          <a:srgbClr val="E7B900"/>
        </a:accent6>
        <a:hlink>
          <a:srgbClr val="FF0000"/>
        </a:hlink>
        <a:folHlink>
          <a:srgbClr val="B2B2B2"/>
        </a:folHlink>
      </a:clrScheme>
      <a:clrMap bg1="dk2" tx1="lt1" bg2="dk1" tx2="lt2" accent1="accent1" accent2="accent2" accent3="accent3" accent4="accent4" accent5="accent5" accent6="accent6" hlink="hlink" folHlink="folHlink"/>
    </a:extraClrScheme>
    <a:extraClrScheme>
      <a:clrScheme name="Cliff 9">
        <a:dk1>
          <a:srgbClr val="808080"/>
        </a:dk1>
        <a:lt1>
          <a:srgbClr val="FFFFCC"/>
        </a:lt1>
        <a:dk2>
          <a:srgbClr val="0033CC"/>
        </a:dk2>
        <a:lt2>
          <a:srgbClr val="FFFFCC"/>
        </a:lt2>
        <a:accent1>
          <a:srgbClr val="FF33CC"/>
        </a:accent1>
        <a:accent2>
          <a:srgbClr val="FF0000"/>
        </a:accent2>
        <a:accent3>
          <a:srgbClr val="AAADE2"/>
        </a:accent3>
        <a:accent4>
          <a:srgbClr val="DADAAE"/>
        </a:accent4>
        <a:accent5>
          <a:srgbClr val="FFADE2"/>
        </a:accent5>
        <a:accent6>
          <a:srgbClr val="E70000"/>
        </a:accent6>
        <a:hlink>
          <a:srgbClr val="FF00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PowerFinish57">
  <a:themeElements>
    <a:clrScheme name="">
      <a:dk1>
        <a:srgbClr val="FFFFFF"/>
      </a:dk1>
      <a:lt1>
        <a:srgbClr val="FFFFFF"/>
      </a:lt1>
      <a:dk2>
        <a:srgbClr val="FFFFFF"/>
      </a:dk2>
      <a:lt2>
        <a:srgbClr val="808080"/>
      </a:lt2>
      <a:accent1>
        <a:srgbClr val="FFFFCC"/>
      </a:accent1>
      <a:accent2>
        <a:srgbClr val="3333CC"/>
      </a:accent2>
      <a:accent3>
        <a:srgbClr val="FFFFFF"/>
      </a:accent3>
      <a:accent4>
        <a:srgbClr val="DADADA"/>
      </a:accent4>
      <a:accent5>
        <a:srgbClr val="FFFFE2"/>
      </a:accent5>
      <a:accent6>
        <a:srgbClr val="2D2DB9"/>
      </a:accent6>
      <a:hlink>
        <a:srgbClr val="0000FF"/>
      </a:hlink>
      <a:folHlink>
        <a:srgbClr val="B2B2B2"/>
      </a:folHlink>
    </a:clrScheme>
    <a:fontScheme name="2_PowerFinish5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4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400" b="0" i="0" u="none" strike="noStrike" cap="none" normalizeH="0" baseline="0" smtClean="0">
            <a:ln>
              <a:noFill/>
            </a:ln>
            <a:solidFill>
              <a:schemeClr val="bg2"/>
            </a:solidFill>
            <a:effectLst/>
            <a:latin typeface="Arial" charset="0"/>
          </a:defRPr>
        </a:defPPr>
      </a:lstStyle>
    </a:lnDef>
  </a:objectDefaults>
  <a:extraClrSchemeLst>
    <a:extraClrScheme>
      <a:clrScheme name="2_PowerFinish5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PowerFinish5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PowerFinish5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PowerFinish5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PowerFinish5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PowerFinish5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PowerFinish5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PowerFinish32">
  <a:themeElements>
    <a:clrScheme name="PowerFinish3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Finish3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4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400" b="0" i="0" u="none" strike="noStrike" cap="none" normalizeH="0" baseline="0" smtClean="0">
            <a:ln>
              <a:noFill/>
            </a:ln>
            <a:solidFill>
              <a:schemeClr val="bg2"/>
            </a:solidFill>
            <a:effectLst/>
            <a:latin typeface="Arial" charset="0"/>
          </a:defRPr>
        </a:defPPr>
      </a:lstStyle>
    </a:lnDef>
  </a:objectDefaults>
  <a:extraClrSchemeLst>
    <a:extraClrScheme>
      <a:clrScheme name="PowerFinish3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Finish3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Finish3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Finish3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Finish3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Finish3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Finish3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PowerFinish66">
  <a:themeElements>
    <a:clrScheme name="">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PowerFinish6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Finish66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Finish6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Finish66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Finish66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Finish6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Finish6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Finish6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owerFinish45">
  <a:themeElements>
    <a:clrScheme name="">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PowerFinish4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owerFinish4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Finish4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Finish4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Finish4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Finish4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Finish4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Finish4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owerFinish35">
  <a:themeElements>
    <a:clrScheme name="">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PowerFinish3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owerFinish3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Finish3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Finish3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Finish3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Finish3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Finish3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Finish3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1314</TotalTime>
  <Words>3167</Words>
  <Application>Microsoft Office PowerPoint</Application>
  <PresentationFormat>On-screen Show (4:3)</PresentationFormat>
  <Paragraphs>401</Paragraphs>
  <Slides>68</Slides>
  <Notes>45</Notes>
  <HiddenSlides>0</HiddenSlides>
  <MMClips>0</MMClips>
  <ScaleCrop>false</ScaleCrop>
  <HeadingPairs>
    <vt:vector size="8" baseType="variant">
      <vt:variant>
        <vt:lpstr>Fonts Used</vt:lpstr>
      </vt:variant>
      <vt:variant>
        <vt:i4>13</vt:i4>
      </vt:variant>
      <vt:variant>
        <vt:lpstr>Theme</vt:lpstr>
      </vt:variant>
      <vt:variant>
        <vt:i4>48</vt:i4>
      </vt:variant>
      <vt:variant>
        <vt:lpstr>Embedded OLE Servers</vt:lpstr>
      </vt:variant>
      <vt:variant>
        <vt:i4>1</vt:i4>
      </vt:variant>
      <vt:variant>
        <vt:lpstr>Slide Titles</vt:lpstr>
      </vt:variant>
      <vt:variant>
        <vt:i4>68</vt:i4>
      </vt:variant>
    </vt:vector>
  </HeadingPairs>
  <TitlesOfParts>
    <vt:vector size="130" baseType="lpstr">
      <vt:lpstr>Arial</vt:lpstr>
      <vt:lpstr>Wingdings</vt:lpstr>
      <vt:lpstr>Tahoma</vt:lpstr>
      <vt:lpstr>Verdana</vt:lpstr>
      <vt:lpstr>Garamond</vt:lpstr>
      <vt:lpstr>Arial Black</vt:lpstr>
      <vt:lpstr>Comic Sans MS</vt:lpstr>
      <vt:lpstr>Times New Roman</vt:lpstr>
      <vt:lpstr>Lucida Sans Unicode</vt:lpstr>
      <vt:lpstr>Wingdings 3</vt:lpstr>
      <vt:lpstr>Wingdings 2</vt:lpstr>
      <vt:lpstr>Book Antiqua</vt:lpstr>
      <vt:lpstr>Arial Unicode MS</vt:lpstr>
      <vt:lpstr>6_Orbit</vt:lpstr>
      <vt:lpstr>Shimmer</vt:lpstr>
      <vt:lpstr>1_PowerFinish100</vt:lpstr>
      <vt:lpstr>Cliff</vt:lpstr>
      <vt:lpstr>Fading Grid</vt:lpstr>
      <vt:lpstr>1_PowerFinish45</vt:lpstr>
      <vt:lpstr>3_Curtain Call</vt:lpstr>
      <vt:lpstr>1_Edge</vt:lpstr>
      <vt:lpstr>PowerFinish35</vt:lpstr>
      <vt:lpstr>2_Teamwork</vt:lpstr>
      <vt:lpstr>1_PowerFinish41</vt:lpstr>
      <vt:lpstr>1_PowerFinish39</vt:lpstr>
      <vt:lpstr>1_Glass Layers</vt:lpstr>
      <vt:lpstr>Crayons</vt:lpstr>
      <vt:lpstr>Balance</vt:lpstr>
      <vt:lpstr>Textured</vt:lpstr>
      <vt:lpstr>Watermark</vt:lpstr>
      <vt:lpstr>Profile</vt:lpstr>
      <vt:lpstr>Stream</vt:lpstr>
      <vt:lpstr>Proposal</vt:lpstr>
      <vt:lpstr>Fireworks</vt:lpstr>
      <vt:lpstr>Mountain Top</vt:lpstr>
      <vt:lpstr>Concourse</vt:lpstr>
      <vt:lpstr>4_Cliff</vt:lpstr>
      <vt:lpstr>1_Fading Grid</vt:lpstr>
      <vt:lpstr>4_Edge</vt:lpstr>
      <vt:lpstr>PowerFinish45</vt:lpstr>
      <vt:lpstr>Ocean</vt:lpstr>
      <vt:lpstr>PowerFinish72</vt:lpstr>
      <vt:lpstr>PowerFinish100</vt:lpstr>
      <vt:lpstr>1_Teamwork</vt:lpstr>
      <vt:lpstr>PowerFinish41</vt:lpstr>
      <vt:lpstr>SIDEFADE</vt:lpstr>
      <vt:lpstr>Orbit</vt:lpstr>
      <vt:lpstr>5_Cliff</vt:lpstr>
      <vt:lpstr>PowerFinish39</vt:lpstr>
      <vt:lpstr>2_Curtain Call</vt:lpstr>
      <vt:lpstr>PowerFinish57</vt:lpstr>
      <vt:lpstr>PowerFinish95</vt:lpstr>
      <vt:lpstr>Curtain Call</vt:lpstr>
      <vt:lpstr>Teamwork</vt:lpstr>
      <vt:lpstr>Glass Layers</vt:lpstr>
      <vt:lpstr>Edge</vt:lpstr>
      <vt:lpstr>2_PowerFinish57</vt:lpstr>
      <vt:lpstr>PowerFinish32</vt:lpstr>
      <vt:lpstr>PowerFinish66</vt:lpstr>
      <vt:lpstr>1_Stream</vt:lpstr>
      <vt:lpstr>1_Concourse</vt:lpstr>
      <vt:lpstr>Microsoft Clip Gallery</vt:lpstr>
      <vt:lpstr>Slide 1</vt:lpstr>
      <vt:lpstr>Slide 2</vt:lpstr>
      <vt:lpstr>Introduction </vt:lpstr>
      <vt:lpstr>Authority and Jurisdiction</vt:lpstr>
      <vt:lpstr>The BPSC has authority to hear cases regarding:</vt:lpstr>
      <vt:lpstr>The BPSC has authority to hear cases regarding:</vt:lpstr>
      <vt:lpstr>BUT . . .</vt:lpstr>
      <vt:lpstr>The BPSC has the power:</vt:lpstr>
      <vt:lpstr>The BPSC has the power:</vt:lpstr>
      <vt:lpstr>The BPSC has the power:</vt:lpstr>
      <vt:lpstr>The BPSC has the power:</vt:lpstr>
      <vt:lpstr>The BPSC has the power:</vt:lpstr>
      <vt:lpstr>The BPSC has the power:</vt:lpstr>
      <vt:lpstr>Procedures Required to Demolish a Structure    CHAPTER 214, TEXAS LOCAL GOVERNMENT CODE, AND THE CITY’S ORDINANCE</vt:lpstr>
      <vt:lpstr>Notice and Hearing</vt:lpstr>
      <vt:lpstr>Notice</vt:lpstr>
      <vt:lpstr>Notice</vt:lpstr>
      <vt:lpstr>Notice</vt:lpstr>
      <vt:lpstr>Notice</vt:lpstr>
      <vt:lpstr>Procedure</vt:lpstr>
      <vt:lpstr>Continuances  may be granted if the BPSC finds . . .  </vt:lpstr>
      <vt:lpstr>Continuances . . .</vt:lpstr>
      <vt:lpstr>After hearing the BPSC may:</vt:lpstr>
      <vt:lpstr>Or BPSC may find an urban nuisance and ORDER:</vt:lpstr>
      <vt:lpstr>Or BPSC may find an urban nuisance and ORDER:</vt:lpstr>
      <vt:lpstr>Determination</vt:lpstr>
      <vt:lpstr>Determination</vt:lpstr>
      <vt:lpstr>Determination</vt:lpstr>
      <vt:lpstr>Determination</vt:lpstr>
      <vt:lpstr>Determination</vt:lpstr>
      <vt:lpstr>Appeal   Beware of City of Dallas v. Stewart!!</vt:lpstr>
      <vt:lpstr>City Action and Liens</vt:lpstr>
      <vt:lpstr>CONCLUSION</vt:lpstr>
      <vt:lpstr>Final decision; reconsideration </vt:lpstr>
      <vt:lpstr>Slide 35</vt:lpstr>
      <vt:lpstr>What Is It?</vt:lpstr>
      <vt:lpstr>Why Have It?</vt:lpstr>
      <vt:lpstr>When Does the Open Meetings Act Generally Apply?</vt:lpstr>
      <vt:lpstr> What Right Does the Public Have to Speak on a Particular Agenda Item?</vt:lpstr>
      <vt:lpstr>What if an Unposted Issue is Raised at an Open Meeting?</vt:lpstr>
      <vt:lpstr>Closed or Executive Sessions</vt:lpstr>
      <vt:lpstr>When can a Building &amp; Property Standards Commission Hold an Executive Session?</vt:lpstr>
      <vt:lpstr>Who is Permitted to Attend an  Executive Session?</vt:lpstr>
      <vt:lpstr>Open Meetings Act Training</vt:lpstr>
      <vt:lpstr>Criminal &amp; Civil Penalties</vt:lpstr>
      <vt:lpstr>Voidable Action</vt:lpstr>
      <vt:lpstr>Written Opinions</vt:lpstr>
      <vt:lpstr>REMEMBER --</vt:lpstr>
      <vt:lpstr>Slide 49</vt:lpstr>
      <vt:lpstr>Conflicts Of Interest</vt:lpstr>
      <vt:lpstr>The Texas conflict of interest statute addresses two types of conflicts:</vt:lpstr>
      <vt:lpstr>Whose Interest?</vt:lpstr>
      <vt:lpstr> Substantial Interest</vt:lpstr>
      <vt:lpstr>What is considered a “substantial interest” in a business entity?</vt:lpstr>
      <vt:lpstr>What is considered a “substantial interest” in real property?</vt:lpstr>
      <vt:lpstr>Application to Relatives</vt:lpstr>
      <vt:lpstr>Conflict of Interests: Relatives</vt:lpstr>
      <vt:lpstr>Have a Conflict of Interest  Under Chapter 171?  What’s next?</vt:lpstr>
      <vt:lpstr>Conflicts of Interest </vt:lpstr>
      <vt:lpstr>Special Economic Effect</vt:lpstr>
      <vt:lpstr>Conflicts of Interest</vt:lpstr>
      <vt:lpstr>Conflicts of Interest</vt:lpstr>
      <vt:lpstr>May a City Official Deliberate About an Issue for Which he has a conflict of interest if he abstains from voting on the issue?</vt:lpstr>
      <vt:lpstr>Texas Local Government Code  § 171.003. PROHIBITED ACTS; PENALTY</vt:lpstr>
      <vt:lpstr>May an applicant’s attorney contact a commissioner to discuss a pending matter before the Building &amp; Property Standards Commission?</vt:lpstr>
      <vt:lpstr>May an applicant’s attorney contact a commissioner to discuss a pending matter before the Building &amp; Property Standards Commission?</vt:lpstr>
      <vt:lpstr>May members of the BPSC go to the site in question, confer with interested parties, meet with neighborhood members, and evaluate the situation outside the public hearing process?</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Alan D. Lathrom</dc:creator>
  <cp:lastModifiedBy>Edie Sims</cp:lastModifiedBy>
  <cp:revision>81</cp:revision>
  <dcterms:created xsi:type="dcterms:W3CDTF">2009-01-22T20:31:25Z</dcterms:created>
  <dcterms:modified xsi:type="dcterms:W3CDTF">2016-06-24T01:58:48Z</dcterms:modified>
</cp:coreProperties>
</file>